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70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9" r:id="rId11"/>
    <p:sldId id="260" r:id="rId12"/>
    <p:sldId id="259" r:id="rId13"/>
    <p:sldId id="258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8A32A2B-E43A-4E9F-9D50-12B00EB727C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4AC565-92B8-4680-83B5-2E50FA64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artreachredwing.org/wp-content/uploads/2015/09/Be-Thankful-Alway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6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III.  PRAISE AND THANKSGIVING IS A CHOICE</a:t>
            </a:r>
          </a:p>
          <a:p>
            <a:pPr marL="0" indent="0">
              <a:buNone/>
            </a:pPr>
            <a:r>
              <a:rPr lang="en-US" sz="3600" b="1" i="1" dirty="0" smtClean="0"/>
              <a:t>(I will) </a:t>
            </a:r>
            <a:r>
              <a:rPr lang="en-US" sz="3600" b="1" i="1" dirty="0"/>
              <a:t>enter his gates with thanksgiving in my heart</a:t>
            </a:r>
            <a:endParaRPr lang="en-US" sz="3600" dirty="0"/>
          </a:p>
          <a:p>
            <a:pPr marL="0" indent="0">
              <a:buNone/>
            </a:pPr>
            <a:r>
              <a:rPr lang="en-US" sz="3600" b="1" i="1" dirty="0" smtClean="0"/>
              <a:t>(I will) </a:t>
            </a:r>
            <a:r>
              <a:rPr lang="en-US" sz="3600" b="1" i="1" dirty="0"/>
              <a:t>enter His courts with praise; </a:t>
            </a:r>
            <a:endParaRPr lang="en-US" sz="3600" dirty="0"/>
          </a:p>
          <a:p>
            <a:pPr marL="0" indent="0">
              <a:buNone/>
            </a:pPr>
            <a:r>
              <a:rPr lang="en-US" sz="3600" b="1" i="1" dirty="0" smtClean="0"/>
              <a:t>(I will) </a:t>
            </a:r>
            <a:r>
              <a:rPr lang="en-US" sz="3600" b="1" i="1" dirty="0"/>
              <a:t>say this is the day that the Lord has made, </a:t>
            </a:r>
            <a:endParaRPr lang="en-US" sz="3600" dirty="0"/>
          </a:p>
          <a:p>
            <a:pPr marL="0" indent="0">
              <a:buNone/>
            </a:pPr>
            <a:r>
              <a:rPr lang="en-US" sz="3600" b="1" i="1" dirty="0" smtClean="0"/>
              <a:t>(I will) </a:t>
            </a:r>
            <a:r>
              <a:rPr lang="en-US" sz="3600" b="1" i="1" dirty="0"/>
              <a:t>rejoice for He has made me glad! </a:t>
            </a:r>
            <a:r>
              <a:rPr lang="en-US" sz="3600" b="1" dirty="0"/>
              <a:t> 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Psalm </a:t>
            </a:r>
            <a:r>
              <a:rPr lang="en-US" sz="3600" b="1" dirty="0"/>
              <a:t>100:4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54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/>
              <a:t>31 </a:t>
            </a:r>
            <a:r>
              <a:rPr lang="en-US" sz="3600" b="1" dirty="0"/>
              <a:t>Get rid of all bitterness, rage, anger, harsh words, and slander, as well as all types of evil behavior. </a:t>
            </a:r>
            <a:endParaRPr lang="en-US" sz="3600" dirty="0"/>
          </a:p>
          <a:p>
            <a:pPr marL="0" indent="0">
              <a:buNone/>
            </a:pPr>
            <a:r>
              <a:rPr lang="en-US" sz="3600" b="1" baseline="30000" dirty="0"/>
              <a:t>32 </a:t>
            </a:r>
            <a:r>
              <a:rPr lang="en-US" sz="3600" b="1" dirty="0"/>
              <a:t>Instead, be kind to each other, tenderhearted, </a:t>
            </a:r>
            <a:r>
              <a:rPr lang="en-US" sz="3600" b="1" i="1" dirty="0"/>
              <a:t>forgiving one another,</a:t>
            </a:r>
            <a:r>
              <a:rPr lang="en-US" sz="3600" b="1" dirty="0"/>
              <a:t> </a:t>
            </a:r>
            <a:r>
              <a:rPr lang="en-US" sz="3600" b="1" u="sng" dirty="0"/>
              <a:t>just as</a:t>
            </a:r>
            <a:r>
              <a:rPr lang="en-US" sz="3600" b="1" dirty="0"/>
              <a:t> God through Christ has forgiven you. 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						</a:t>
            </a:r>
            <a:r>
              <a:rPr lang="en-US" sz="3600" b="1" dirty="0" err="1" smtClean="0"/>
              <a:t>Ephessians</a:t>
            </a:r>
            <a:r>
              <a:rPr lang="en-US" sz="3600" b="1" dirty="0" smtClean="0"/>
              <a:t> 4:31-32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764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Devote yourselves to </a:t>
            </a:r>
            <a:r>
              <a:rPr lang="en-US" sz="4000" b="1" dirty="0" smtClean="0"/>
              <a:t>prayer</a:t>
            </a:r>
            <a:r>
              <a:rPr lang="en-US" sz="4000" b="1" dirty="0"/>
              <a:t> 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with </a:t>
            </a:r>
            <a:r>
              <a:rPr lang="en-US" sz="4000" b="1" dirty="0"/>
              <a:t>an </a:t>
            </a:r>
            <a:r>
              <a:rPr lang="en-US" sz="4000" b="1" dirty="0" smtClean="0"/>
              <a:t>alert</a:t>
            </a:r>
            <a:r>
              <a:rPr lang="en-US" sz="4000" b="1" dirty="0"/>
              <a:t> mind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and </a:t>
            </a:r>
            <a:r>
              <a:rPr lang="en-US" sz="4000" b="1" dirty="0"/>
              <a:t>a thankful heart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						 </a:t>
            </a:r>
            <a:r>
              <a:rPr lang="en-US" sz="4000" b="1" dirty="0"/>
              <a:t>Colossians 4:2</a:t>
            </a:r>
            <a:endParaRPr lang="en-US" sz="40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1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I.  THE </a:t>
            </a:r>
            <a:r>
              <a:rPr lang="en-US" sz="3600" b="1" dirty="0"/>
              <a:t>POWER OF THANKSGIVING</a:t>
            </a:r>
            <a:endParaRPr lang="en-US" sz="3600" dirty="0"/>
          </a:p>
          <a:p>
            <a:pPr marL="0" indent="0">
              <a:buNone/>
            </a:pPr>
            <a:r>
              <a:rPr lang="en-US" sz="3600" b="1" baseline="30000" dirty="0"/>
              <a:t>14 </a:t>
            </a:r>
            <a:r>
              <a:rPr lang="en-US" sz="3600" b="1" dirty="0"/>
              <a:t>Above all, clothe yourselves with love, which binds us all together in perfect harmony. </a:t>
            </a:r>
            <a:r>
              <a:rPr lang="en-US" sz="3600" b="1" baseline="30000" dirty="0"/>
              <a:t>15 </a:t>
            </a:r>
            <a:r>
              <a:rPr lang="en-US" sz="3600" b="1" dirty="0"/>
              <a:t>And let the peace that comes from Christ rule in your hearts. For as members of one body </a:t>
            </a:r>
            <a:r>
              <a:rPr lang="en-US" sz="3600" b="1" i="1" dirty="0"/>
              <a:t>you are called to live in peace</a:t>
            </a:r>
            <a:r>
              <a:rPr lang="en-US" sz="3600" b="1" dirty="0"/>
              <a:t>. And </a:t>
            </a:r>
            <a:r>
              <a:rPr lang="en-US" sz="3600" b="1" i="1" dirty="0"/>
              <a:t>always be thankful.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			Colossians 3:14-15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83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Trust in the </a:t>
            </a:r>
            <a:r>
              <a:rPr lang="en-US" sz="3600" b="1" cap="small" dirty="0"/>
              <a:t>Lord</a:t>
            </a:r>
            <a:r>
              <a:rPr lang="en-US" sz="3600" b="1" dirty="0"/>
              <a:t> with all your heart;</a:t>
            </a:r>
            <a:br>
              <a:rPr lang="en-US" sz="3600" b="1" dirty="0"/>
            </a:br>
            <a:r>
              <a:rPr lang="en-US" sz="3600" b="1" dirty="0"/>
              <a:t>    do not depend on your own understanding.</a:t>
            </a:r>
            <a:br>
              <a:rPr lang="en-US" sz="3600" b="1" dirty="0"/>
            </a:br>
            <a:r>
              <a:rPr lang="en-US" sz="3600" b="1" dirty="0"/>
              <a:t>Seek </a:t>
            </a:r>
            <a:r>
              <a:rPr lang="en-US" sz="3600" b="1" dirty="0" smtClean="0"/>
              <a:t>His </a:t>
            </a:r>
            <a:r>
              <a:rPr lang="en-US" sz="3600" b="1" dirty="0"/>
              <a:t>will in all you do,</a:t>
            </a:r>
            <a:br>
              <a:rPr lang="en-US" sz="3600" b="1" dirty="0"/>
            </a:br>
            <a:r>
              <a:rPr lang="en-US" sz="3600" b="1" dirty="0"/>
              <a:t>    and He will show you which path to take.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Proverbs </a:t>
            </a:r>
            <a:r>
              <a:rPr lang="en-US" sz="3600" b="1" dirty="0"/>
              <a:t>3:5-6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534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Give thanks to the </a:t>
            </a:r>
            <a:r>
              <a:rPr lang="en-US" sz="3600" b="1" cap="small" dirty="0"/>
              <a:t>Lord</a:t>
            </a:r>
            <a:r>
              <a:rPr lang="en-US" sz="3600" b="1" dirty="0"/>
              <a:t>, for He is good!</a:t>
            </a:r>
            <a:br>
              <a:rPr lang="en-US" sz="3600" b="1" dirty="0"/>
            </a:br>
            <a:r>
              <a:rPr lang="en-US" sz="3600" b="1" dirty="0"/>
              <a:t>    His faithful love endures forever.</a:t>
            </a:r>
            <a:br>
              <a:rPr lang="en-US" sz="3600" b="1" dirty="0"/>
            </a:br>
            <a:r>
              <a:rPr lang="en-US" sz="3600" b="1" dirty="0"/>
              <a:t>Has the </a:t>
            </a:r>
            <a:r>
              <a:rPr lang="en-US" sz="3600" b="1" cap="small" dirty="0"/>
              <a:t>Lord</a:t>
            </a:r>
            <a:r>
              <a:rPr lang="en-US" sz="3600" b="1" dirty="0"/>
              <a:t> redeemed you?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Then </a:t>
            </a:r>
            <a:r>
              <a:rPr lang="en-US" sz="3600" b="1" dirty="0"/>
              <a:t>speak out!</a:t>
            </a:r>
            <a:br>
              <a:rPr lang="en-US" sz="3600" b="1" dirty="0"/>
            </a:br>
            <a:r>
              <a:rPr lang="en-US" sz="3600" b="1" dirty="0"/>
              <a:t>    Tell others </a:t>
            </a:r>
            <a:r>
              <a:rPr lang="en-US" sz="3600" b="1" dirty="0" smtClean="0"/>
              <a:t>He </a:t>
            </a:r>
            <a:r>
              <a:rPr lang="en-US" sz="3600" b="1" dirty="0"/>
              <a:t>has redeemed </a:t>
            </a:r>
            <a:r>
              <a:rPr lang="en-US" sz="3600" b="1" dirty="0" smtClean="0"/>
              <a:t>you</a:t>
            </a:r>
          </a:p>
          <a:p>
            <a:pPr marL="0" indent="0" algn="ctr">
              <a:buNone/>
            </a:pPr>
            <a:r>
              <a:rPr lang="en-US" sz="3600" b="1" dirty="0" smtClean="0"/>
              <a:t> </a:t>
            </a:r>
            <a:r>
              <a:rPr lang="en-US" sz="3600" b="1" dirty="0"/>
              <a:t>from your enemies.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Psalms </a:t>
            </a:r>
            <a:r>
              <a:rPr lang="en-US" sz="3600" b="1" dirty="0"/>
              <a:t>107:1-2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526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Turn your eyes upon Jesus</a:t>
            </a:r>
          </a:p>
          <a:p>
            <a:pPr marL="0" indent="0" algn="ctr">
              <a:buNone/>
            </a:pPr>
            <a:r>
              <a:rPr lang="en-US" sz="4000" b="1" dirty="0"/>
              <a:t>Look full in His wonderful face,</a:t>
            </a:r>
          </a:p>
          <a:p>
            <a:pPr marL="0" indent="0" algn="ctr">
              <a:buNone/>
            </a:pPr>
            <a:r>
              <a:rPr lang="en-US" sz="4000" b="1" dirty="0"/>
              <a:t>And the things of earth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will </a:t>
            </a:r>
            <a:r>
              <a:rPr lang="en-US" sz="4000" b="1" dirty="0"/>
              <a:t>grow strongly dim,</a:t>
            </a:r>
          </a:p>
          <a:p>
            <a:pPr marL="0" indent="0" algn="ctr">
              <a:buNone/>
            </a:pPr>
            <a:r>
              <a:rPr lang="en-US" sz="4000" b="1" dirty="0"/>
              <a:t>In the light of His glory and grace!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45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II. THANKGIVING </a:t>
            </a:r>
            <a:r>
              <a:rPr lang="en-US" sz="3600" b="1" dirty="0"/>
              <a:t>BRINGS </a:t>
            </a:r>
            <a:r>
              <a:rPr lang="en-US" sz="3600" b="1" dirty="0" smtClean="0"/>
              <a:t>WHOLENESS </a:t>
            </a:r>
          </a:p>
          <a:p>
            <a:pPr marL="0" indent="0" algn="ctr">
              <a:buNone/>
            </a:pPr>
            <a:r>
              <a:rPr lang="en-US" sz="3600" b="1" u="sng" dirty="0" smtClean="0"/>
              <a:t>Let </a:t>
            </a:r>
            <a:r>
              <a:rPr lang="en-US" sz="3600" b="1" u="sng" dirty="0"/>
              <a:t>the peace of Christ rule in your hearts</a:t>
            </a:r>
            <a:r>
              <a:rPr lang="en-US" sz="3600" b="1" dirty="0"/>
              <a:t>,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i="1" dirty="0" smtClean="0"/>
              <a:t>since </a:t>
            </a:r>
            <a:r>
              <a:rPr lang="en-US" sz="3600" b="1" i="1" dirty="0"/>
              <a:t>as members of one body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you </a:t>
            </a:r>
            <a:r>
              <a:rPr lang="en-US" sz="3600" b="1" i="1" dirty="0"/>
              <a:t>were called to peace.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be thankful. </a:t>
            </a:r>
            <a:r>
              <a:rPr lang="en-US" sz="3600" b="1" dirty="0"/>
              <a:t>WHOLENESS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							Colossians 3:15-17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043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Let the word of Christ dwell in you richly</a:t>
            </a:r>
            <a:r>
              <a:rPr lang="en-US" sz="3600" b="1" dirty="0"/>
              <a:t> </a:t>
            </a:r>
            <a:r>
              <a:rPr lang="en-US" sz="3600" b="1" i="1" dirty="0"/>
              <a:t>as you teach and admonish one another with all wisdom, and as you sing psalms, hymns and spiritual songs </a:t>
            </a:r>
            <a:r>
              <a:rPr lang="en-US" sz="3600" b="1" u="sng" dirty="0"/>
              <a:t>with gratitude</a:t>
            </a:r>
            <a:r>
              <a:rPr lang="en-US" sz="3600" b="1" dirty="0"/>
              <a:t> </a:t>
            </a:r>
            <a:r>
              <a:rPr lang="en-US" sz="3600" b="1" i="1" dirty="0"/>
              <a:t>in your hearts to God. And whatever you do, whether in word or deed, do it all in the name of the Lord Jesus,</a:t>
            </a:r>
            <a:r>
              <a:rPr lang="en-US" sz="3600" b="1" dirty="0"/>
              <a:t> </a:t>
            </a:r>
            <a:r>
              <a:rPr lang="en-US" sz="3600" b="1" u="sng" dirty="0"/>
              <a:t>giving thanks</a:t>
            </a:r>
            <a:r>
              <a:rPr lang="en-US" sz="3600" b="1" dirty="0"/>
              <a:t> </a:t>
            </a:r>
            <a:r>
              <a:rPr lang="en-US" sz="3600" b="1" i="1" dirty="0"/>
              <a:t>to God the Father through Him</a:t>
            </a:r>
            <a:r>
              <a:rPr lang="en-US" sz="3600" b="1" dirty="0"/>
              <a:t>. 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14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Don’t </a:t>
            </a:r>
            <a:r>
              <a:rPr lang="en-US" sz="3600" b="1" dirty="0"/>
              <a:t>worry about anything; instead, pray about everything. Tell God what you need, and </a:t>
            </a:r>
            <a:r>
              <a:rPr lang="en-US" sz="3600" b="1" i="1" u="sng" dirty="0"/>
              <a:t>thank Him </a:t>
            </a:r>
            <a:r>
              <a:rPr lang="en-US" sz="3600" b="1" dirty="0"/>
              <a:t>for all He has done. </a:t>
            </a:r>
          </a:p>
          <a:p>
            <a:pPr marL="0" indent="0">
              <a:buNone/>
            </a:pPr>
            <a:r>
              <a:rPr lang="en-US" sz="3600" b="1" i="1" u="sng" dirty="0" smtClean="0"/>
              <a:t>Then</a:t>
            </a:r>
            <a:r>
              <a:rPr lang="en-US" sz="3600" b="1" dirty="0" smtClean="0"/>
              <a:t> </a:t>
            </a:r>
            <a:r>
              <a:rPr lang="en-US" sz="3600" b="1" dirty="0"/>
              <a:t>you will experience God’s peace, which exceeds anything we can understand. His peace will guard your hearts and minds as you live in Christ Jesus.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      Philippians 4:6-7</a:t>
            </a:r>
            <a:endParaRPr lang="en-US" sz="3600" b="1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1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Always Be Thankful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It </a:t>
            </a:r>
            <a:r>
              <a:rPr lang="en-US" sz="3600" b="1" dirty="0"/>
              <a:t>is good thing to give thanks to the </a:t>
            </a:r>
            <a:r>
              <a:rPr lang="en-US" sz="3600" b="1" cap="small" dirty="0"/>
              <a:t>Lord</a:t>
            </a:r>
            <a:r>
              <a:rPr lang="en-US" sz="3600" b="1" dirty="0" smtClean="0"/>
              <a:t>,</a:t>
            </a:r>
          </a:p>
          <a:p>
            <a:pPr marL="0" indent="0" algn="ctr">
              <a:buNone/>
            </a:pPr>
            <a:r>
              <a:rPr lang="en-US" sz="3600" b="1" dirty="0"/>
              <a:t>    to sing praises to the Most High</a:t>
            </a:r>
            <a:r>
              <a:rPr lang="en-US" sz="3600" b="1" dirty="0" smtClean="0"/>
              <a:t>.</a:t>
            </a:r>
          </a:p>
          <a:p>
            <a:pPr marL="0" indent="0" algn="ctr">
              <a:buNone/>
            </a:pPr>
            <a:r>
              <a:rPr lang="en-US" sz="3600" b="1" dirty="0"/>
              <a:t>It is good to proclaim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your </a:t>
            </a:r>
            <a:r>
              <a:rPr lang="en-US" sz="3600" b="1" dirty="0"/>
              <a:t>unfailing love in the morning</a:t>
            </a:r>
            <a:r>
              <a:rPr lang="en-US" sz="3600" b="1" dirty="0" smtClean="0"/>
              <a:t>,</a:t>
            </a:r>
          </a:p>
          <a:p>
            <a:pPr marL="0" indent="0" algn="ctr">
              <a:buNone/>
            </a:pPr>
            <a:r>
              <a:rPr lang="en-US" sz="3600" b="1" dirty="0"/>
              <a:t>    your faithfulness in the evening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Psalm </a:t>
            </a:r>
            <a:r>
              <a:rPr lang="en-US" sz="3600" b="1" dirty="0"/>
              <a:t>92:1-2</a:t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333659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36</TotalTime>
  <Words>307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Depth</vt:lpstr>
      <vt:lpstr>PowerPoint Presentation</vt:lpstr>
      <vt:lpstr>Always Be Thankful </vt:lpstr>
      <vt:lpstr>Always Be Thankful </vt:lpstr>
      <vt:lpstr>Always Be Thankful </vt:lpstr>
      <vt:lpstr>Always Be Thankful </vt:lpstr>
      <vt:lpstr>Always Be Thankful </vt:lpstr>
      <vt:lpstr>Always Be Thankful </vt:lpstr>
      <vt:lpstr>Always Be Thankful </vt:lpstr>
      <vt:lpstr>Always Be Thankful </vt:lpstr>
      <vt:lpstr>PowerPoint Presentation</vt:lpstr>
      <vt:lpstr>Always Be Thankful </vt:lpstr>
      <vt:lpstr>Always Be Thankful </vt:lpstr>
      <vt:lpstr>Always Be Thankful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 Be Thankful</dc:title>
  <dc:creator>Tim Hawthorne</dc:creator>
  <cp:lastModifiedBy>Tim Hawthorne</cp:lastModifiedBy>
  <cp:revision>5</cp:revision>
  <cp:lastPrinted>2018-11-15T21:49:04Z</cp:lastPrinted>
  <dcterms:created xsi:type="dcterms:W3CDTF">2018-11-15T21:15:24Z</dcterms:created>
  <dcterms:modified xsi:type="dcterms:W3CDTF">2018-11-15T21:51:56Z</dcterms:modified>
</cp:coreProperties>
</file>