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14"/>
  </p:handoutMasterIdLst>
  <p:sldIdLst>
    <p:sldId id="257" r:id="rId2"/>
    <p:sldId id="276" r:id="rId3"/>
    <p:sldId id="275" r:id="rId4"/>
    <p:sldId id="274" r:id="rId5"/>
    <p:sldId id="273" r:id="rId6"/>
    <p:sldId id="272" r:id="rId7"/>
    <p:sldId id="271" r:id="rId8"/>
    <p:sldId id="270" r:id="rId9"/>
    <p:sldId id="269" r:id="rId10"/>
    <p:sldId id="268" r:id="rId11"/>
    <p:sldId id="267" r:id="rId12"/>
    <p:sldId id="266" r:id="rId13"/>
  </p:sldIdLst>
  <p:sldSz cx="12192000" cy="6858000"/>
  <p:notesSz cx="6950075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E5B76CF3-38A0-49B5-AA94-462F9E162DAD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189147AF-CCD2-4778-9A01-BE9E0C1D7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2885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11/21/2018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11/21/2018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11/21/2018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11/21/2018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11/21/2018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11/21/2018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11/21/2018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11/21/2018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11/21/2018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11/21/2018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11/21/2018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11/21/2018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11/21/2018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11/21/2018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11/21/2018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11/21/2018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11/21/2018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11/21/2018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ONE THANKFUL MAN</a:t>
            </a:r>
            <a:br>
              <a:rPr lang="en-US" b="1" dirty="0" smtClean="0"/>
            </a:br>
            <a:r>
              <a:rPr lang="en-US" b="1" dirty="0" smtClean="0"/>
              <a:t>Psalms </a:t>
            </a:r>
            <a:r>
              <a:rPr lang="en-US" b="1" dirty="0"/>
              <a:t>103:1-4</a:t>
            </a:r>
            <a:br>
              <a:rPr lang="en-US" b="1" dirty="0"/>
            </a:br>
            <a:r>
              <a:rPr lang="en-US" dirty="0"/>
              <a:t/>
            </a:r>
            <a:br>
              <a:rPr lang="en-US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/>
              <a:t>Bless the </a:t>
            </a:r>
            <a:r>
              <a:rPr lang="en-US" sz="3600" b="1" cap="small" dirty="0"/>
              <a:t>Lord</a:t>
            </a:r>
            <a:r>
              <a:rPr lang="en-US" sz="3600" b="1" dirty="0"/>
              <a:t>, O my soul; 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dirty="0" smtClean="0"/>
              <a:t>And </a:t>
            </a:r>
            <a:r>
              <a:rPr lang="en-US" sz="3600" b="1" dirty="0"/>
              <a:t>all that is within me, 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i="1" dirty="0" smtClean="0"/>
              <a:t>bless</a:t>
            </a:r>
            <a:r>
              <a:rPr lang="en-US" sz="3600" b="1" dirty="0"/>
              <a:t> His holy name</a:t>
            </a:r>
            <a:r>
              <a:rPr lang="en-US" sz="3600" b="1" dirty="0" smtClean="0"/>
              <a:t>!</a:t>
            </a:r>
          </a:p>
          <a:p>
            <a:pPr marL="0" indent="0" algn="ctr">
              <a:buNone/>
            </a:pPr>
            <a:r>
              <a:rPr lang="en-US" sz="3600" b="1" baseline="30000" dirty="0" smtClean="0"/>
              <a:t>2</a:t>
            </a:r>
            <a:r>
              <a:rPr lang="en-US" sz="3600" b="1" baseline="30000" dirty="0"/>
              <a:t> </a:t>
            </a:r>
            <a:r>
              <a:rPr lang="en-US" sz="3600" b="1" dirty="0"/>
              <a:t>Bless the </a:t>
            </a:r>
            <a:r>
              <a:rPr lang="en-US" sz="3600" b="1" cap="small" dirty="0"/>
              <a:t>Lord</a:t>
            </a:r>
            <a:r>
              <a:rPr lang="en-US" sz="3600" b="1" dirty="0"/>
              <a:t>, O my soul</a:t>
            </a:r>
            <a:r>
              <a:rPr lang="en-US" sz="3600" b="1" dirty="0" smtClean="0"/>
              <a:t>,</a:t>
            </a:r>
          </a:p>
          <a:p>
            <a:pPr marL="0" indent="0" algn="ctr">
              <a:buNone/>
            </a:pPr>
            <a:r>
              <a:rPr lang="en-US" sz="3600" b="1" dirty="0" smtClean="0"/>
              <a:t>And </a:t>
            </a:r>
            <a:r>
              <a:rPr lang="en-US" sz="3600" b="1" dirty="0"/>
              <a:t>forget not all His benefits:</a:t>
            </a:r>
            <a:br>
              <a:rPr lang="en-US" sz="3600" b="1" dirty="0"/>
            </a:b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3944136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ONE THANKFUL MAN</a:t>
            </a:r>
            <a:br>
              <a:rPr lang="en-US" b="1" dirty="0" smtClean="0"/>
            </a:br>
            <a:r>
              <a:rPr lang="en-US" b="1" dirty="0" smtClean="0"/>
              <a:t>Eph</a:t>
            </a:r>
            <a:r>
              <a:rPr lang="en-US" b="1" dirty="0"/>
              <a:t>. 2:13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baseline="30000" dirty="0"/>
              <a:t>13 </a:t>
            </a:r>
            <a:r>
              <a:rPr lang="en-US" sz="3600" b="1" u="sng" dirty="0"/>
              <a:t>But now</a:t>
            </a:r>
            <a:r>
              <a:rPr lang="en-US" sz="3600" b="1" dirty="0"/>
              <a:t> </a:t>
            </a:r>
            <a:r>
              <a:rPr lang="en-US" sz="3600" b="1" i="1" dirty="0"/>
              <a:t>you belong to Christ Jesus. 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 smtClean="0"/>
              <a:t>At </a:t>
            </a:r>
            <a:r>
              <a:rPr lang="en-US" sz="3600" b="1" i="1" dirty="0"/>
              <a:t>one time you were far away from God</a:t>
            </a:r>
            <a:r>
              <a:rPr lang="en-US" sz="3600" b="1" i="1" dirty="0" smtClean="0"/>
              <a:t>.</a:t>
            </a:r>
          </a:p>
          <a:p>
            <a:pPr marL="0" indent="0" algn="ctr">
              <a:buNone/>
            </a:pPr>
            <a:r>
              <a:rPr lang="en-US" sz="3600" b="1" i="1" dirty="0" smtClean="0"/>
              <a:t> </a:t>
            </a:r>
            <a:r>
              <a:rPr lang="en-US" sz="3600" b="1" i="1" dirty="0"/>
              <a:t>Now you have been brought close to Him. 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 smtClean="0"/>
              <a:t>Christ </a:t>
            </a:r>
            <a:r>
              <a:rPr lang="en-US" sz="3600" b="1" i="1" dirty="0"/>
              <a:t>did this for </a:t>
            </a:r>
            <a:r>
              <a:rPr lang="en-US" sz="3600" b="1" i="1" dirty="0" smtClean="0"/>
              <a:t>you</a:t>
            </a:r>
          </a:p>
          <a:p>
            <a:pPr marL="0" indent="0" algn="ctr">
              <a:buNone/>
            </a:pPr>
            <a:r>
              <a:rPr lang="en-US" sz="3600" b="1" i="1" dirty="0" smtClean="0"/>
              <a:t>when </a:t>
            </a:r>
            <a:r>
              <a:rPr lang="en-US" sz="3600" b="1" i="1" dirty="0"/>
              <a:t>He gave His blood on the cross.</a:t>
            </a:r>
            <a:r>
              <a:rPr lang="en-US" sz="3600" b="1" dirty="0"/>
              <a:t> </a:t>
            </a: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6440001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ONE THANKFUL MAN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3600" b="1" dirty="0" smtClean="0"/>
              <a:t>III. ONE LEPER </a:t>
            </a:r>
            <a:r>
              <a:rPr lang="en-US" sz="3600" b="1" dirty="0"/>
              <a:t>GIVES THANKS (Luke 17:15-16)</a:t>
            </a:r>
            <a:endParaRPr lang="en-US" sz="3600" dirty="0"/>
          </a:p>
          <a:p>
            <a:pPr marL="0" indent="0" algn="ctr">
              <a:buNone/>
            </a:pPr>
            <a:r>
              <a:rPr lang="en-US" sz="3600" b="1" baseline="30000" dirty="0"/>
              <a:t>15 </a:t>
            </a:r>
            <a:r>
              <a:rPr lang="en-US" sz="3600" b="1" i="1" u="sng" dirty="0"/>
              <a:t>One of them</a:t>
            </a:r>
            <a:r>
              <a:rPr lang="en-US" sz="3600" b="1" dirty="0"/>
              <a:t>, when he saw that he was healed</a:t>
            </a:r>
            <a:r>
              <a:rPr lang="en-US" sz="3600" b="1" dirty="0" smtClean="0"/>
              <a:t>,</a:t>
            </a:r>
          </a:p>
          <a:p>
            <a:pPr marL="0" indent="0" algn="ctr">
              <a:buNone/>
            </a:pPr>
            <a:r>
              <a:rPr lang="en-US" sz="3600" b="1" dirty="0" smtClean="0"/>
              <a:t> </a:t>
            </a:r>
            <a:r>
              <a:rPr lang="en-US" sz="3600" b="1" dirty="0"/>
              <a:t>came back to Jesus, shouting, “Praise God!” 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baseline="30000" dirty="0" smtClean="0"/>
              <a:t>16</a:t>
            </a:r>
            <a:r>
              <a:rPr lang="en-US" sz="3600" b="1" baseline="30000" dirty="0"/>
              <a:t> </a:t>
            </a:r>
            <a:r>
              <a:rPr lang="en-US" sz="3600" b="1" dirty="0"/>
              <a:t>He fell to the ground at Jesus’ feet, 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i="1" u="sng" dirty="0" smtClean="0"/>
              <a:t>thanking </a:t>
            </a:r>
            <a:r>
              <a:rPr lang="en-US" sz="3600" b="1" i="1" u="sng" dirty="0"/>
              <a:t>Him</a:t>
            </a:r>
            <a:r>
              <a:rPr lang="en-US" sz="3600" b="1" dirty="0"/>
              <a:t> for what He had done</a:t>
            </a:r>
            <a:r>
              <a:rPr lang="en-US" sz="3600" b="1" dirty="0" smtClean="0"/>
              <a:t>.</a:t>
            </a:r>
          </a:p>
          <a:p>
            <a:pPr marL="0" indent="0" algn="ctr">
              <a:buNone/>
            </a:pPr>
            <a:r>
              <a:rPr lang="en-US" sz="3600" b="1" dirty="0" smtClean="0"/>
              <a:t> </a:t>
            </a:r>
            <a:r>
              <a:rPr lang="en-US" sz="3600" b="1" dirty="0"/>
              <a:t>This man was a Samaritan.</a:t>
            </a: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4704476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ONE THANKFUL MAN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 smtClean="0"/>
              <a:t>IV. NINE UNTHANKFUL LEPERS (Luke 17:17-19)</a:t>
            </a:r>
            <a:endParaRPr lang="en-US" sz="3600" b="1" dirty="0"/>
          </a:p>
          <a:p>
            <a:pPr marL="0" indent="0" algn="ctr">
              <a:buNone/>
            </a:pPr>
            <a:r>
              <a:rPr lang="en-US" sz="3600" b="1" dirty="0"/>
              <a:t> “Didn’t I heal ten men? </a:t>
            </a:r>
            <a:endParaRPr lang="en-US" sz="3600" dirty="0"/>
          </a:p>
          <a:p>
            <a:pPr marL="0" indent="0" algn="ctr">
              <a:buNone/>
            </a:pPr>
            <a:r>
              <a:rPr lang="en-US" sz="3600" b="1" dirty="0"/>
              <a:t>Where are the other nine? </a:t>
            </a:r>
            <a:endParaRPr lang="en-US" sz="3600" dirty="0"/>
          </a:p>
          <a:p>
            <a:pPr marL="0" indent="0" algn="ctr">
              <a:buNone/>
            </a:pPr>
            <a:r>
              <a:rPr lang="en-US" sz="3600" b="1" baseline="30000" dirty="0"/>
              <a:t>18 </a:t>
            </a:r>
            <a:r>
              <a:rPr lang="en-US" sz="3600" b="1" dirty="0"/>
              <a:t>Has no one returned to give glory to God 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dirty="0" smtClean="0"/>
              <a:t>except this foreigner</a:t>
            </a:r>
            <a:r>
              <a:rPr lang="en-US" sz="3600" b="1" dirty="0"/>
              <a:t>?” </a:t>
            </a:r>
            <a:endParaRPr lang="en-US" sz="3600" dirty="0"/>
          </a:p>
          <a:p>
            <a:pPr marL="0" indent="0" algn="ctr">
              <a:buNone/>
            </a:pPr>
            <a:r>
              <a:rPr lang="en-US" sz="3600" b="1" baseline="30000" dirty="0" smtClean="0"/>
              <a:t>19</a:t>
            </a:r>
            <a:r>
              <a:rPr lang="en-US" sz="3600" b="1" dirty="0" smtClean="0"/>
              <a:t>And </a:t>
            </a:r>
            <a:r>
              <a:rPr lang="en-US" sz="3600" b="1" dirty="0"/>
              <a:t>Jesus said to the man, </a:t>
            </a:r>
            <a:endParaRPr lang="en-US" sz="3600" dirty="0"/>
          </a:p>
          <a:p>
            <a:pPr marL="0" indent="0" algn="ctr">
              <a:buNone/>
            </a:pPr>
            <a:r>
              <a:rPr lang="en-US" sz="3600" b="1" dirty="0"/>
              <a:t>“Stand up and go. </a:t>
            </a:r>
            <a:r>
              <a:rPr lang="en-US" sz="3600" b="1" dirty="0" smtClean="0"/>
              <a:t>Your </a:t>
            </a:r>
            <a:r>
              <a:rPr lang="en-US" sz="3600" b="1" dirty="0"/>
              <a:t>faith has healed </a:t>
            </a:r>
            <a:r>
              <a:rPr lang="en-US" sz="3600" b="1" dirty="0" smtClean="0"/>
              <a:t>you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224815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ONE THANKFUL MAN</a:t>
            </a:r>
            <a:br>
              <a:rPr lang="en-US" b="1" dirty="0" smtClean="0"/>
            </a:br>
            <a:r>
              <a:rPr lang="en-US" b="1" dirty="0" smtClean="0"/>
              <a:t>Psalms </a:t>
            </a:r>
            <a:r>
              <a:rPr lang="en-US" b="1" dirty="0"/>
              <a:t>103:1-4</a:t>
            </a:r>
            <a:br>
              <a:rPr lang="en-US" b="1" dirty="0"/>
            </a:br>
            <a:r>
              <a:rPr lang="en-US" dirty="0"/>
              <a:t/>
            </a:r>
            <a:br>
              <a:rPr lang="en-US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baseline="30000" dirty="0"/>
              <a:t>3 </a:t>
            </a:r>
            <a:r>
              <a:rPr lang="en-US" sz="3600" b="1" dirty="0"/>
              <a:t>Who forgives all your iniquities</a:t>
            </a:r>
            <a:r>
              <a:rPr lang="en-US" sz="3600" b="1" dirty="0" smtClean="0"/>
              <a:t>,</a:t>
            </a:r>
          </a:p>
          <a:p>
            <a:pPr marL="0" indent="0" algn="ctr">
              <a:buNone/>
            </a:pPr>
            <a:r>
              <a:rPr lang="en-US" sz="3600" b="1" dirty="0" smtClean="0"/>
              <a:t>Who</a:t>
            </a:r>
            <a:r>
              <a:rPr lang="en-US" sz="3600" b="1" dirty="0"/>
              <a:t> heals all </a:t>
            </a:r>
            <a:r>
              <a:rPr lang="en-US" sz="3600" b="1" dirty="0" smtClean="0"/>
              <a:t>your</a:t>
            </a:r>
            <a:r>
              <a:rPr lang="en-US" sz="3600" b="1" dirty="0"/>
              <a:t> diseases</a:t>
            </a:r>
            <a:r>
              <a:rPr lang="en-US" sz="3600" b="1" dirty="0" smtClean="0"/>
              <a:t>,</a:t>
            </a:r>
          </a:p>
          <a:p>
            <a:pPr marL="0" indent="0" algn="ctr">
              <a:buNone/>
            </a:pPr>
            <a:r>
              <a:rPr lang="en-US" sz="3600" b="1" baseline="30000" dirty="0" smtClean="0"/>
              <a:t>4</a:t>
            </a:r>
            <a:r>
              <a:rPr lang="en-US" sz="3600" b="1" baseline="30000" dirty="0"/>
              <a:t> </a:t>
            </a:r>
            <a:r>
              <a:rPr lang="en-US" sz="3600" b="1" dirty="0"/>
              <a:t>Who redeems your life from destruction</a:t>
            </a:r>
            <a:r>
              <a:rPr lang="en-US" sz="3600" b="1" dirty="0" smtClean="0"/>
              <a:t>,</a:t>
            </a:r>
          </a:p>
          <a:p>
            <a:pPr marL="0" indent="0" algn="ctr">
              <a:buNone/>
            </a:pPr>
            <a:r>
              <a:rPr lang="en-US" sz="3600" b="1" dirty="0" smtClean="0"/>
              <a:t>Who </a:t>
            </a:r>
            <a:r>
              <a:rPr lang="en-US" sz="3600" b="1" dirty="0"/>
              <a:t>crowns you with </a:t>
            </a:r>
            <a:r>
              <a:rPr lang="en-US" sz="3600" b="1" dirty="0" smtClean="0"/>
              <a:t>lovingkindness</a:t>
            </a:r>
          </a:p>
          <a:p>
            <a:pPr marL="0" indent="0" algn="ctr">
              <a:buNone/>
            </a:pPr>
            <a:r>
              <a:rPr lang="en-US" sz="3600" b="1" dirty="0" smtClean="0"/>
              <a:t> </a:t>
            </a:r>
            <a:r>
              <a:rPr lang="en-US" sz="3600" b="1" dirty="0"/>
              <a:t>and tender mercies </a:t>
            </a:r>
            <a:br>
              <a:rPr lang="en-US" sz="3600" b="1" dirty="0"/>
            </a:b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900612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ONE THANKFUL MAN</a:t>
            </a:r>
            <a:br>
              <a:rPr lang="en-US" b="1" dirty="0" smtClean="0"/>
            </a:br>
            <a:r>
              <a:rPr lang="en-US" b="1" dirty="0" smtClean="0"/>
              <a:t>Daniel </a:t>
            </a:r>
            <a:r>
              <a:rPr lang="en-US" b="1" dirty="0"/>
              <a:t>6:10</a:t>
            </a:r>
            <a:r>
              <a:rPr lang="en-US" dirty="0"/>
              <a:t/>
            </a:r>
            <a:br>
              <a:rPr lang="en-US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baseline="30000" dirty="0"/>
              <a:t>10 </a:t>
            </a:r>
            <a:r>
              <a:rPr lang="en-US" sz="3600" b="1" dirty="0"/>
              <a:t>Now when Daniel knew that the writing was signed, he went home. 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dirty="0" smtClean="0"/>
              <a:t>And </a:t>
            </a:r>
            <a:r>
              <a:rPr lang="en-US" sz="3600" b="1" dirty="0"/>
              <a:t>in his upper room, 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dirty="0" smtClean="0"/>
              <a:t>and </a:t>
            </a:r>
            <a:r>
              <a:rPr lang="en-US" sz="3600" b="1" u="sng" dirty="0"/>
              <a:t>with his window open</a:t>
            </a:r>
            <a:r>
              <a:rPr lang="en-US" sz="3600" b="1" dirty="0"/>
              <a:t> toward Jerusalem, 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dirty="0" smtClean="0"/>
              <a:t>he </a:t>
            </a:r>
            <a:r>
              <a:rPr lang="en-US" sz="3600" b="1" dirty="0"/>
              <a:t>knelt down on his knees </a:t>
            </a:r>
            <a:r>
              <a:rPr lang="en-US" sz="3600" b="1" u="sng" dirty="0"/>
              <a:t>three times that day</a:t>
            </a:r>
            <a:r>
              <a:rPr lang="en-US" sz="3600" b="1" dirty="0"/>
              <a:t>, 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dirty="0" smtClean="0"/>
              <a:t>and </a:t>
            </a:r>
            <a:r>
              <a:rPr lang="en-US" sz="3600" b="1" dirty="0"/>
              <a:t>prayed </a:t>
            </a:r>
            <a:r>
              <a:rPr lang="en-US" sz="3600" b="1" i="1" u="sng" dirty="0"/>
              <a:t>and gave thanks</a:t>
            </a:r>
            <a:r>
              <a:rPr lang="en-US" sz="3600" b="1" dirty="0"/>
              <a:t> before his God, 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u="sng" dirty="0" smtClean="0"/>
              <a:t>as </a:t>
            </a:r>
            <a:r>
              <a:rPr lang="en-US" sz="3600" b="1" u="sng" dirty="0"/>
              <a:t>was his custom</a:t>
            </a:r>
            <a:r>
              <a:rPr lang="en-US" sz="3600" b="1" dirty="0"/>
              <a:t> since early </a:t>
            </a:r>
            <a:r>
              <a:rPr lang="en-US" sz="3600" b="1" dirty="0" smtClean="0"/>
              <a:t>days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57791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ONE THANKFUL MAN</a:t>
            </a:r>
            <a:br>
              <a:rPr lang="en-US" b="1" dirty="0" smtClean="0"/>
            </a:br>
            <a:r>
              <a:rPr lang="en-US" b="1" dirty="0" smtClean="0"/>
              <a:t>1 </a:t>
            </a:r>
            <a:r>
              <a:rPr lang="en-US" b="1" dirty="0"/>
              <a:t>Thess. 5:16-1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baseline="30000" dirty="0"/>
              <a:t>16 </a:t>
            </a:r>
            <a:r>
              <a:rPr lang="en-US" sz="3600" b="1" dirty="0"/>
              <a:t>Rejoice always, 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baseline="30000" dirty="0" smtClean="0"/>
              <a:t>17</a:t>
            </a:r>
            <a:r>
              <a:rPr lang="en-US" sz="3600" b="1" baseline="30000" dirty="0"/>
              <a:t> </a:t>
            </a:r>
            <a:r>
              <a:rPr lang="en-US" sz="3600" b="1" dirty="0"/>
              <a:t>pray without ceasing, 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baseline="30000" dirty="0" smtClean="0"/>
              <a:t>18</a:t>
            </a:r>
            <a:r>
              <a:rPr lang="en-US" sz="3600" b="1" baseline="30000" dirty="0"/>
              <a:t> </a:t>
            </a:r>
            <a:r>
              <a:rPr lang="en-US" sz="3600" b="1" u="sng" dirty="0"/>
              <a:t>in everything give thanks</a:t>
            </a:r>
            <a:r>
              <a:rPr lang="en-US" sz="3600" b="1" dirty="0"/>
              <a:t>; 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dirty="0" smtClean="0"/>
              <a:t>for </a:t>
            </a:r>
            <a:r>
              <a:rPr lang="en-US" sz="3600" b="1" dirty="0"/>
              <a:t>this is the will of God 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dirty="0" smtClean="0"/>
              <a:t>in </a:t>
            </a:r>
            <a:r>
              <a:rPr lang="en-US" sz="3600" b="1" dirty="0"/>
              <a:t>Christ Jesus for you. </a:t>
            </a:r>
            <a:r>
              <a:rPr lang="en-US" sz="3600" b="1" dirty="0" smtClean="0"/>
              <a:t>8</a:t>
            </a:r>
            <a:endParaRPr lang="en-US" sz="3600" dirty="0"/>
          </a:p>
          <a:p>
            <a:pPr marL="0" indent="0" algn="ctr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196017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ONE THANKFUL MAN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 smtClean="0"/>
              <a:t>I. TEN </a:t>
            </a:r>
            <a:r>
              <a:rPr lang="en-US" sz="3600" b="1" dirty="0"/>
              <a:t>LEPERS CRY OUT TO JESUS (Luke 17:11-13)</a:t>
            </a:r>
            <a:endParaRPr lang="en-US" sz="3600" dirty="0"/>
          </a:p>
          <a:p>
            <a:pPr marL="0" indent="0">
              <a:buNone/>
            </a:pPr>
            <a:r>
              <a:rPr lang="en-US" sz="3600" b="1" baseline="30000" dirty="0"/>
              <a:t>11 </a:t>
            </a:r>
            <a:r>
              <a:rPr lang="en-US" sz="3600" b="1" dirty="0"/>
              <a:t>As Jesus continued on toward Jerusalem</a:t>
            </a:r>
            <a:r>
              <a:rPr lang="en-US" sz="3600" b="1" dirty="0" smtClean="0"/>
              <a:t>, </a:t>
            </a:r>
            <a:r>
              <a:rPr lang="en-US" sz="3600" b="1" dirty="0"/>
              <a:t>He reached the border between Galilee and Samaria. 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baseline="30000" dirty="0" smtClean="0"/>
              <a:t>12</a:t>
            </a:r>
            <a:r>
              <a:rPr lang="en-US" sz="3600" b="1" baseline="30000" dirty="0"/>
              <a:t> </a:t>
            </a:r>
            <a:r>
              <a:rPr lang="en-US" sz="3600" b="1" dirty="0"/>
              <a:t>As He entered a village there, 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dirty="0" smtClean="0"/>
              <a:t>ten </a:t>
            </a:r>
            <a:r>
              <a:rPr lang="en-US" sz="3600" b="1" dirty="0"/>
              <a:t>men with leprosy stood at a distance, 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baseline="30000" dirty="0" smtClean="0"/>
              <a:t>13</a:t>
            </a:r>
            <a:r>
              <a:rPr lang="en-US" sz="3600" b="1" baseline="30000" dirty="0"/>
              <a:t> </a:t>
            </a:r>
            <a:r>
              <a:rPr lang="en-US" sz="3600" b="1" dirty="0"/>
              <a:t>crying out, </a:t>
            </a:r>
            <a:r>
              <a:rPr lang="en-US" sz="3600" b="1" i="1" dirty="0"/>
              <a:t>“Jesus, Master, have mercy on us!”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272653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ONE THANKFUL MAN</a:t>
            </a:r>
            <a:br>
              <a:rPr lang="en-US" b="1" dirty="0" smtClean="0"/>
            </a:br>
            <a:r>
              <a:rPr lang="en-US" b="1" dirty="0" smtClean="0"/>
              <a:t>Lev</a:t>
            </a:r>
            <a:r>
              <a:rPr lang="en-US" b="1" dirty="0"/>
              <a:t>. 13:45-46</a:t>
            </a:r>
            <a:r>
              <a:rPr lang="en-US" dirty="0"/>
              <a:t/>
            </a:r>
            <a:br>
              <a:rPr lang="en-US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baseline="30000" dirty="0"/>
              <a:t>45 </a:t>
            </a:r>
            <a:r>
              <a:rPr lang="en-US" sz="3600" b="1" dirty="0"/>
              <a:t>“Now the leper on whom the sore </a:t>
            </a:r>
            <a:r>
              <a:rPr lang="en-US" sz="3600" b="1" i="1" dirty="0"/>
              <a:t>is</a:t>
            </a:r>
            <a:r>
              <a:rPr lang="en-US" sz="3600" b="1" dirty="0"/>
              <a:t>, his clothes shall be torn and his head bare; and he shall cover his mustache, and cry, ‘</a:t>
            </a:r>
            <a:r>
              <a:rPr lang="en-US" sz="3600" b="1" i="1" dirty="0"/>
              <a:t>Unclean! Unclean!</a:t>
            </a:r>
            <a:r>
              <a:rPr lang="en-US" sz="3600" b="1" dirty="0"/>
              <a:t>’ 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baseline="30000" dirty="0" smtClean="0"/>
              <a:t>46</a:t>
            </a:r>
            <a:r>
              <a:rPr lang="en-US" sz="3600" b="1" baseline="30000" dirty="0"/>
              <a:t> </a:t>
            </a:r>
            <a:r>
              <a:rPr lang="en-US" sz="3600" b="1" dirty="0"/>
              <a:t>He shall be unclean. 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dirty="0" smtClean="0"/>
              <a:t>All </a:t>
            </a:r>
            <a:r>
              <a:rPr lang="en-US" sz="3600" b="1" dirty="0"/>
              <a:t>the days he has the sore he shall be unclean. 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dirty="0" smtClean="0"/>
              <a:t>He</a:t>
            </a:r>
            <a:r>
              <a:rPr lang="en-US" sz="3600" b="1" dirty="0"/>
              <a:t> </a:t>
            </a:r>
            <a:r>
              <a:rPr lang="en-US" sz="3600" b="1" i="1" dirty="0"/>
              <a:t>is</a:t>
            </a:r>
            <a:r>
              <a:rPr lang="en-US" sz="3600" b="1" dirty="0"/>
              <a:t> unclean, and he shall dwell alone; 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dirty="0" smtClean="0"/>
              <a:t>his </a:t>
            </a:r>
            <a:r>
              <a:rPr lang="en-US" sz="3600" b="1" dirty="0"/>
              <a:t>dwelling </a:t>
            </a:r>
            <a:r>
              <a:rPr lang="en-US" sz="3600" b="1" i="1" dirty="0"/>
              <a:t>shall be</a:t>
            </a:r>
            <a:r>
              <a:rPr lang="en-US" sz="3600" b="1" dirty="0"/>
              <a:t> outside the camp.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4569211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ONE THANKFUL MAN</a:t>
            </a:r>
            <a:br>
              <a:rPr lang="en-US" b="1" dirty="0" smtClean="0"/>
            </a:br>
            <a:r>
              <a:rPr lang="en-US" b="1" dirty="0" smtClean="0"/>
              <a:t>Eph</a:t>
            </a:r>
            <a:r>
              <a:rPr lang="en-US" b="1" dirty="0"/>
              <a:t>. 2:11-12</a:t>
            </a:r>
            <a:r>
              <a:rPr lang="en-US" dirty="0"/>
              <a:t/>
            </a:r>
            <a:br>
              <a:rPr lang="en-US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baseline="30000" dirty="0"/>
              <a:t>11 </a:t>
            </a:r>
            <a:r>
              <a:rPr lang="en-US" sz="3600" b="1" dirty="0"/>
              <a:t>Do not forget that at one time 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dirty="0" smtClean="0"/>
              <a:t>you </a:t>
            </a:r>
            <a:r>
              <a:rPr lang="en-US" sz="3600" b="1" dirty="0"/>
              <a:t>did not know God…. 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baseline="30000" dirty="0" smtClean="0"/>
              <a:t>12</a:t>
            </a:r>
            <a:r>
              <a:rPr lang="en-US" sz="3600" b="1" baseline="30000" dirty="0"/>
              <a:t> </a:t>
            </a:r>
            <a:r>
              <a:rPr lang="en-US" sz="3600" b="1" dirty="0"/>
              <a:t>You were living without Christ then</a:t>
            </a:r>
            <a:r>
              <a:rPr lang="en-US" sz="3600" b="1" dirty="0" smtClean="0"/>
              <a:t>….</a:t>
            </a:r>
          </a:p>
          <a:p>
            <a:pPr marL="0" indent="0" algn="ctr">
              <a:buNone/>
            </a:pPr>
            <a:r>
              <a:rPr lang="en-US" sz="3600" b="1" dirty="0" smtClean="0"/>
              <a:t>The </a:t>
            </a:r>
            <a:r>
              <a:rPr lang="en-US" sz="3600" b="1" dirty="0"/>
              <a:t>promises He gave to them were not for you</a:t>
            </a:r>
            <a:r>
              <a:rPr lang="en-US" sz="3600" b="1" dirty="0" smtClean="0"/>
              <a:t>.</a:t>
            </a:r>
          </a:p>
          <a:p>
            <a:pPr marL="0" indent="0" algn="ctr">
              <a:buNone/>
            </a:pPr>
            <a:r>
              <a:rPr lang="en-US" sz="3600" b="1" dirty="0" smtClean="0"/>
              <a:t> </a:t>
            </a:r>
            <a:r>
              <a:rPr lang="en-US" sz="3600" b="1" dirty="0"/>
              <a:t>You had nothing in this world to hope for. 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i="1" dirty="0" smtClean="0"/>
              <a:t>You </a:t>
            </a:r>
            <a:r>
              <a:rPr lang="en-US" sz="3600" b="1" i="1" dirty="0"/>
              <a:t>were without God.</a:t>
            </a:r>
            <a:endParaRPr lang="en-US" sz="3600" i="1" dirty="0"/>
          </a:p>
          <a:p>
            <a:pPr marL="0" indent="0">
              <a:buNone/>
            </a:pPr>
            <a:r>
              <a:rPr lang="en-US" sz="3600" b="1" dirty="0" smtClean="0"/>
              <a:t>								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578825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ONE THANKFUL MAN</a:t>
            </a:r>
            <a:br>
              <a:rPr lang="en-US" b="1" dirty="0" smtClean="0"/>
            </a:br>
            <a:r>
              <a:rPr lang="en-US" b="1" dirty="0" smtClean="0"/>
              <a:t>Lam</a:t>
            </a:r>
            <a:r>
              <a:rPr lang="en-US" b="1" dirty="0"/>
              <a:t>. </a:t>
            </a:r>
            <a:r>
              <a:rPr lang="en-US" b="1" dirty="0" smtClean="0"/>
              <a:t>3:22-23 (</a:t>
            </a:r>
            <a:r>
              <a:rPr lang="en-US" b="1" dirty="0"/>
              <a:t>ESV)</a:t>
            </a:r>
            <a:r>
              <a:rPr lang="en-US" dirty="0"/>
              <a:t/>
            </a:r>
            <a:br>
              <a:rPr lang="en-US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baseline="30000" dirty="0"/>
              <a:t>22 </a:t>
            </a:r>
            <a:r>
              <a:rPr lang="en-US" sz="3600" b="1" dirty="0"/>
              <a:t>The steadfast love of the </a:t>
            </a:r>
            <a:r>
              <a:rPr lang="en-US" sz="3600" b="1" cap="small" dirty="0"/>
              <a:t>Lord</a:t>
            </a:r>
            <a:r>
              <a:rPr lang="en-US" sz="3600" b="1" dirty="0"/>
              <a:t> never ceases; 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dirty="0"/>
              <a:t>    His mercies </a:t>
            </a:r>
            <a:r>
              <a:rPr lang="en-US" sz="3600" b="1" dirty="0" smtClean="0"/>
              <a:t>never </a:t>
            </a:r>
            <a:r>
              <a:rPr lang="en-US" sz="3600" b="1" dirty="0"/>
              <a:t>come to an end</a:t>
            </a:r>
            <a:r>
              <a:rPr lang="en-US" sz="3600" b="1" dirty="0" smtClean="0"/>
              <a:t>;</a:t>
            </a:r>
          </a:p>
          <a:p>
            <a:pPr marL="0" indent="0" algn="ctr">
              <a:buNone/>
            </a:pPr>
            <a:r>
              <a:rPr lang="en-US" sz="3600" b="1" baseline="30000" dirty="0" smtClean="0"/>
              <a:t>23</a:t>
            </a:r>
            <a:r>
              <a:rPr lang="en-US" sz="3600" b="1" baseline="30000" dirty="0"/>
              <a:t> </a:t>
            </a:r>
            <a:r>
              <a:rPr lang="en-US" sz="3600" b="1" dirty="0"/>
              <a:t>they are </a:t>
            </a:r>
            <a:r>
              <a:rPr lang="en-US" sz="3600" b="1" dirty="0" smtClean="0"/>
              <a:t>new every </a:t>
            </a:r>
            <a:r>
              <a:rPr lang="en-US" sz="3600" b="1" dirty="0"/>
              <a:t>morning</a:t>
            </a:r>
            <a:r>
              <a:rPr lang="en-US" sz="3600" b="1" dirty="0" smtClean="0"/>
              <a:t>;</a:t>
            </a:r>
          </a:p>
          <a:p>
            <a:pPr marL="0" indent="0" algn="ctr">
              <a:buNone/>
            </a:pPr>
            <a:r>
              <a:rPr lang="en-US" sz="3600" b="1" dirty="0"/>
              <a:t>    great is your faithfulness.  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6768408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ONE THANKFUL MAN</a:t>
            </a:r>
            <a:br>
              <a:rPr lang="en-US" b="1" dirty="0" smtClean="0"/>
            </a:br>
            <a:r>
              <a:rPr lang="en-US" b="1" dirty="0"/>
              <a:t>Luke 17:14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 smtClean="0"/>
              <a:t>II. TEN LEPERS ARE CLEANSED (Luke </a:t>
            </a:r>
            <a:r>
              <a:rPr lang="en-US" sz="3600" b="1" dirty="0"/>
              <a:t>17:14)</a:t>
            </a:r>
            <a:endParaRPr lang="en-US" sz="3600" dirty="0"/>
          </a:p>
          <a:p>
            <a:pPr marL="0" indent="0" algn="ctr">
              <a:buNone/>
            </a:pPr>
            <a:r>
              <a:rPr lang="en-US" sz="3600" b="1" baseline="30000" dirty="0"/>
              <a:t>14 </a:t>
            </a:r>
            <a:r>
              <a:rPr lang="en-US" sz="3600" b="1" dirty="0"/>
              <a:t>He looked at them and said, 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dirty="0" smtClean="0"/>
              <a:t>“</a:t>
            </a:r>
            <a:r>
              <a:rPr lang="en-US" sz="3600" b="1" dirty="0"/>
              <a:t>Go show yourselves to the priests.” 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dirty="0" smtClean="0"/>
              <a:t>And </a:t>
            </a:r>
            <a:r>
              <a:rPr lang="en-US" sz="3600" b="1" i="1" dirty="0"/>
              <a:t>as they went</a:t>
            </a:r>
            <a:r>
              <a:rPr lang="en-US" sz="3600" b="1" dirty="0"/>
              <a:t>, 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dirty="0" smtClean="0"/>
              <a:t>they </a:t>
            </a:r>
            <a:r>
              <a:rPr lang="en-US" sz="3600" b="1" dirty="0"/>
              <a:t>were cleansed of their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10593871"/>
      </p:ext>
    </p:extLst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29</TotalTime>
  <Words>84</Words>
  <Application>Microsoft Office PowerPoint</Application>
  <PresentationFormat>Widescreen</PresentationFormat>
  <Paragraphs>77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Corbel</vt:lpstr>
      <vt:lpstr>Depth</vt:lpstr>
      <vt:lpstr>  ONE THANKFUL MAN Psalms 103:1-4  </vt:lpstr>
      <vt:lpstr>  ONE THANKFUL MAN Psalms 103:1-4  </vt:lpstr>
      <vt:lpstr> ONE THANKFUL MAN Daniel 6:10 </vt:lpstr>
      <vt:lpstr>ONE THANKFUL MAN 1 Thess. 5:16-1</vt:lpstr>
      <vt:lpstr>ONE THANKFUL MAN</vt:lpstr>
      <vt:lpstr> ONE THANKFUL MAN Lev. 13:45-46 </vt:lpstr>
      <vt:lpstr> ONE THANKFUL MAN Eph. 2:11-12 </vt:lpstr>
      <vt:lpstr> ONE THANKFUL MAN Lam. 3:22-23 (ESV) </vt:lpstr>
      <vt:lpstr>ONE THANKFUL MAN Luke 17:14</vt:lpstr>
      <vt:lpstr>ONE THANKFUL MAN Eph. 2:13</vt:lpstr>
      <vt:lpstr>ONE THANKFUL MAN</vt:lpstr>
      <vt:lpstr>ONE THANKFUL MAN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ONE THANKFUL MAN Psalms 103:1-4</dc:title>
  <dc:creator>Tim Hawthorne</dc:creator>
  <cp:lastModifiedBy>Tim Hawthorne</cp:lastModifiedBy>
  <cp:revision>4</cp:revision>
  <cp:lastPrinted>2018-11-21T17:43:36Z</cp:lastPrinted>
  <dcterms:created xsi:type="dcterms:W3CDTF">2018-11-21T17:16:08Z</dcterms:created>
  <dcterms:modified xsi:type="dcterms:W3CDTF">2018-11-21T17:45:35Z</dcterms:modified>
</cp:coreProperties>
</file>