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8"/>
  </p:handoutMasterIdLst>
  <p:sldIdLst>
    <p:sldId id="257" r:id="rId2"/>
    <p:sldId id="258" r:id="rId3"/>
    <p:sldId id="278" r:id="rId4"/>
    <p:sldId id="277" r:id="rId5"/>
    <p:sldId id="276" r:id="rId6"/>
    <p:sldId id="275" r:id="rId7"/>
    <p:sldId id="274" r:id="rId8"/>
    <p:sldId id="273" r:id="rId9"/>
    <p:sldId id="272" r:id="rId10"/>
    <p:sldId id="271" r:id="rId11"/>
    <p:sldId id="270" r:id="rId12"/>
    <p:sldId id="269" r:id="rId13"/>
    <p:sldId id="268" r:id="rId14"/>
    <p:sldId id="267" r:id="rId15"/>
    <p:sldId id="266" r:id="rId16"/>
    <p:sldId id="265" r:id="rId1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8" autoAdjust="0"/>
    <p:restoredTop sz="94660"/>
  </p:normalViewPr>
  <p:slideViewPr>
    <p:cSldViewPr snapToGrid="0">
      <p:cViewPr varScale="1">
        <p:scale>
          <a:sx n="40" d="100"/>
          <a:sy n="40" d="100"/>
        </p:scale>
        <p:origin x="48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862BBF3-3AFE-48B1-BADE-7AF70CB0477D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A844D7-3227-486F-85CB-BE167E2F5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21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i1.wp.com/4.bp.blogspot.com/-dnYSw25b0ic/V8eZO7va_BI/AAAAAAAAqp0/iiV_j_Z4uOw9pBCJjapJMHaWXs9zV2JCQCLcB/s400/Surrender%2B497%2Bx%2B291.jpg?resize=400%2C233&amp;ssl=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0260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 SURRENDER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60425" lvl="4" indent="-571500">
              <a:buFont typeface="Wingdings" panose="05000000000000000000" pitchFamily="2" charset="2"/>
              <a:buChar char="q"/>
            </a:pPr>
            <a:r>
              <a:rPr lang="en-US" sz="3600" b="1" dirty="0"/>
              <a:t>Consider yourselves dead to sin (Rom. 6:11)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baseline="30000" dirty="0"/>
              <a:t>11 </a:t>
            </a:r>
            <a:r>
              <a:rPr lang="en-US" sz="3600" b="1" i="1" dirty="0"/>
              <a:t>So you also should consider yourselves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to </a:t>
            </a:r>
            <a:r>
              <a:rPr lang="en-US" sz="3600" b="1" i="1" dirty="0"/>
              <a:t>be dead </a:t>
            </a:r>
            <a:r>
              <a:rPr lang="en-US" sz="3600" b="1" i="1" dirty="0" smtClean="0"/>
              <a:t>to </a:t>
            </a:r>
            <a:r>
              <a:rPr lang="en-US" sz="3600" b="1" i="1" dirty="0"/>
              <a:t>the power of sin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alive to God through Christ Jesus. 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45676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 SURRENDER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0" lvl="0" indent="-857250">
              <a:buAutoNum type="romanUcPeriod" startAt="3"/>
            </a:pPr>
            <a:r>
              <a:rPr lang="en-US" sz="3600" b="1" dirty="0" smtClean="0"/>
              <a:t>A </a:t>
            </a:r>
            <a:r>
              <a:rPr lang="en-US" sz="3600" b="1" dirty="0"/>
              <a:t>CALL TO SURRENDER OUR </a:t>
            </a:r>
            <a:r>
              <a:rPr lang="en-US" sz="3600" b="1" dirty="0" smtClean="0"/>
              <a:t>WILL</a:t>
            </a:r>
          </a:p>
          <a:p>
            <a:pPr marL="0" lvl="0" indent="0">
              <a:buNone/>
            </a:pPr>
            <a:r>
              <a:rPr lang="en-US" sz="3600" b="1" baseline="30000" dirty="0" smtClean="0"/>
              <a:t>2</a:t>
            </a:r>
            <a:r>
              <a:rPr lang="en-US" sz="3600" b="1" baseline="30000" dirty="0"/>
              <a:t> </a:t>
            </a:r>
            <a:r>
              <a:rPr lang="en-US" sz="3600" b="1" dirty="0"/>
              <a:t>Don’t copy the behavior and customs of this world, but let God transform you into a new person by changing the way you think. </a:t>
            </a:r>
            <a:endParaRPr lang="en-US" sz="3600" b="1" dirty="0" smtClean="0"/>
          </a:p>
          <a:p>
            <a:pPr marL="0" lv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Rom. 12:2a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4373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 SURRENDER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/>
              <a:t>Then you will learn to know God’s will for you, which is good and pleasing and perfect.</a:t>
            </a:r>
          </a:p>
          <a:p>
            <a:pPr marL="0" indent="0">
              <a:buNone/>
            </a:pPr>
            <a:r>
              <a:rPr lang="en-US" sz="3200" b="1" dirty="0"/>
              <a:t>							Rom. 12:2b</a:t>
            </a:r>
            <a:endParaRPr lang="en-US" sz="32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05962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 SURRENDER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“Before I formed you in the womb I knew</a:t>
            </a:r>
            <a:r>
              <a:rPr lang="en-US" sz="3600" b="1" baseline="30000" dirty="0"/>
              <a:t> </a:t>
            </a:r>
            <a:r>
              <a:rPr lang="en-US" sz="3600" b="1" dirty="0"/>
              <a:t>you,</a:t>
            </a:r>
            <a:br>
              <a:rPr lang="en-US" sz="3600" b="1" dirty="0"/>
            </a:br>
            <a:r>
              <a:rPr lang="en-US" sz="3600" b="1" dirty="0"/>
              <a:t>    before you were born I set you apart;</a:t>
            </a:r>
            <a:br>
              <a:rPr lang="en-US" sz="3600" b="1" dirty="0"/>
            </a:br>
            <a:r>
              <a:rPr lang="en-US" sz="3600" b="1" dirty="0"/>
              <a:t>    I appointed you as a prophet to the nations.”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	Jer</a:t>
            </a:r>
            <a:r>
              <a:rPr lang="en-US" sz="3600" b="1" dirty="0"/>
              <a:t>. 1:5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89822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 SURRENDER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11 </a:t>
            </a:r>
            <a:r>
              <a:rPr lang="en-US" sz="3600" b="1" i="1" dirty="0"/>
              <a:t>For I know the thoughts that I think toward you,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says </a:t>
            </a:r>
            <a:r>
              <a:rPr lang="en-US" sz="3600" b="1" i="1" dirty="0"/>
              <a:t>the </a:t>
            </a:r>
            <a:r>
              <a:rPr lang="en-US" sz="3600" b="1" i="1" cap="small" dirty="0"/>
              <a:t>Lord</a:t>
            </a:r>
            <a:r>
              <a:rPr lang="en-US" sz="3600" b="1" i="1" dirty="0" smtClean="0"/>
              <a:t>,</a:t>
            </a:r>
          </a:p>
          <a:p>
            <a:pPr marL="0" indent="0" algn="ctr">
              <a:buNone/>
            </a:pPr>
            <a:r>
              <a:rPr lang="en-US" sz="3600" b="1" i="1" dirty="0" smtClean="0"/>
              <a:t> </a:t>
            </a:r>
            <a:r>
              <a:rPr lang="en-US" sz="3600" b="1" i="1" dirty="0"/>
              <a:t>thoughts of peace and not of evil,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to </a:t>
            </a:r>
            <a:r>
              <a:rPr lang="en-US" sz="3600" b="1" i="1" dirty="0"/>
              <a:t>give you a future and a hope.</a:t>
            </a:r>
            <a:r>
              <a:rPr lang="en-US" sz="3600" b="1" dirty="0"/>
              <a:t> 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Jer. 29:11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21087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 SURRENDER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12 </a:t>
            </a:r>
            <a:r>
              <a:rPr lang="en-US" sz="3600" b="1" i="1" dirty="0"/>
              <a:t>Then you will call upon Me and go and pray to Me</a:t>
            </a:r>
            <a:r>
              <a:rPr lang="en-US" sz="3600" b="1" i="1" dirty="0" smtClean="0"/>
              <a:t>,</a:t>
            </a:r>
          </a:p>
          <a:p>
            <a:pPr marL="0" indent="0" algn="ctr">
              <a:buNone/>
            </a:pPr>
            <a:r>
              <a:rPr lang="en-US" sz="3600" b="1" i="1" dirty="0" smtClean="0"/>
              <a:t> </a:t>
            </a:r>
            <a:r>
              <a:rPr lang="en-US" sz="3600" b="1" i="1" dirty="0"/>
              <a:t>and I will listen to you</a:t>
            </a:r>
            <a:r>
              <a:rPr lang="en-US" sz="3600" b="1" i="1" dirty="0" smtClean="0"/>
              <a:t>.</a:t>
            </a:r>
          </a:p>
          <a:p>
            <a:pPr marL="0" indent="0" algn="ctr">
              <a:buNone/>
            </a:pPr>
            <a:r>
              <a:rPr lang="en-US" sz="3600" b="1" i="1" dirty="0"/>
              <a:t> </a:t>
            </a:r>
            <a:r>
              <a:rPr lang="en-US" sz="3600" b="1" i="1" baseline="30000" dirty="0"/>
              <a:t>13 </a:t>
            </a:r>
            <a:r>
              <a:rPr lang="en-US" sz="3600" b="1" i="1" dirty="0"/>
              <a:t>And you will seek Me and find Me, 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when </a:t>
            </a:r>
            <a:r>
              <a:rPr lang="en-US" sz="3600" b="1" i="1" dirty="0"/>
              <a:t>you search for Me with all your heart.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Jer. 29:12-13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20100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 SURRENDER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 </a:t>
            </a:r>
            <a:r>
              <a:rPr lang="en-US" sz="3600" b="1" dirty="0"/>
              <a:t>“Thus says the </a:t>
            </a:r>
            <a:r>
              <a:rPr lang="en-US" sz="3600" b="1" cap="small" dirty="0"/>
              <a:t>Lord</a:t>
            </a:r>
            <a:r>
              <a:rPr lang="en-US" sz="3600" b="1" dirty="0"/>
              <a:t> who made it</a:t>
            </a:r>
            <a:r>
              <a:rPr lang="en-US" sz="3600" b="1" dirty="0" smtClean="0"/>
              <a:t>,</a:t>
            </a:r>
          </a:p>
          <a:p>
            <a:pPr marL="0" indent="0" algn="ctr">
              <a:buNone/>
            </a:pPr>
            <a:r>
              <a:rPr lang="en-US" sz="3600" b="1" dirty="0" smtClean="0"/>
              <a:t> </a:t>
            </a:r>
            <a:r>
              <a:rPr lang="en-US" sz="3600" b="1" dirty="0"/>
              <a:t>the </a:t>
            </a:r>
            <a:r>
              <a:rPr lang="en-US" sz="3600" b="1" cap="small" dirty="0"/>
              <a:t>Lord</a:t>
            </a:r>
            <a:r>
              <a:rPr lang="en-US" sz="3600" b="1" dirty="0"/>
              <a:t> who formed it to establish it 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(</a:t>
            </a:r>
            <a:r>
              <a:rPr lang="en-US" sz="3600" b="1" dirty="0"/>
              <a:t>the</a:t>
            </a:r>
            <a:r>
              <a:rPr lang="en-US" sz="3600" b="1" baseline="30000" dirty="0"/>
              <a:t> </a:t>
            </a:r>
            <a:r>
              <a:rPr lang="en-US" sz="3600" b="1" cap="small" dirty="0"/>
              <a:t>Lord </a:t>
            </a:r>
            <a:r>
              <a:rPr lang="en-US" sz="3600" b="1" i="1" dirty="0"/>
              <a:t>is</a:t>
            </a:r>
            <a:r>
              <a:rPr lang="en-US" sz="3600" b="1" dirty="0"/>
              <a:t> His name): 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baseline="30000" dirty="0" smtClean="0"/>
              <a:t>3</a:t>
            </a:r>
            <a:r>
              <a:rPr lang="en-US" sz="3600" b="1" baseline="30000" dirty="0"/>
              <a:t> </a:t>
            </a:r>
            <a:r>
              <a:rPr lang="en-US" sz="3600" b="1" dirty="0"/>
              <a:t>‘Call to Me, and I will answer you,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and </a:t>
            </a:r>
            <a:r>
              <a:rPr lang="en-US" sz="3600" b="1" dirty="0"/>
              <a:t>show you great and </a:t>
            </a:r>
            <a:r>
              <a:rPr lang="en-US" sz="3600" b="1" baseline="30000" dirty="0"/>
              <a:t>[</a:t>
            </a:r>
            <a:r>
              <a:rPr lang="en-US" sz="3600" b="1" dirty="0"/>
              <a:t>mighty things,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which </a:t>
            </a:r>
            <a:r>
              <a:rPr lang="en-US" sz="3600" b="1" dirty="0"/>
              <a:t>you do not know.’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Jer</a:t>
            </a:r>
            <a:r>
              <a:rPr lang="en-US" sz="3600" b="1" dirty="0"/>
              <a:t>. 33:2-3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69259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 SURRENDER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 I. A </a:t>
            </a:r>
            <a:r>
              <a:rPr lang="en-US" sz="3600" b="1" dirty="0"/>
              <a:t>CALL TO SURRENDER OUR BODY (Rom. 12:1)</a:t>
            </a:r>
            <a:endParaRPr lang="en-US" sz="3600" dirty="0"/>
          </a:p>
          <a:p>
            <a:pPr marL="0" indent="0">
              <a:buNone/>
            </a:pPr>
            <a:r>
              <a:rPr lang="en-US" sz="3600" b="1" i="1" dirty="0"/>
              <a:t>And so, dear brothers and sisters, </a:t>
            </a:r>
            <a:r>
              <a:rPr lang="en-US" sz="3600" b="1" u="sng" dirty="0"/>
              <a:t>I plead with you</a:t>
            </a:r>
            <a:r>
              <a:rPr lang="en-US" sz="3600" b="1" i="1" dirty="0"/>
              <a:t> to give your bodies to God </a:t>
            </a:r>
            <a:r>
              <a:rPr lang="en-US" sz="3600" b="1" u="sng" dirty="0"/>
              <a:t>because</a:t>
            </a:r>
            <a:r>
              <a:rPr lang="en-US" sz="3600" b="1" i="1" dirty="0"/>
              <a:t> of all He has done for you. </a:t>
            </a:r>
            <a:endParaRPr lang="en-US" sz="3600" dirty="0"/>
          </a:p>
          <a:p>
            <a:pPr marL="0" indent="0">
              <a:buNone/>
            </a:pPr>
            <a:r>
              <a:rPr lang="en-US" sz="3600" b="1" i="1" dirty="0"/>
              <a:t>Let them be a living and holy sacrifice—the kind He will find acceptable. This is truly the way to worship Him.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72315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 SURRENDER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Don't you realize that your body is the temple of the Holy Spirit, who lives in you and was given to you by God? You do not belong to yourself 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1 </a:t>
            </a:r>
            <a:r>
              <a:rPr lang="en-US" sz="3600" b="1" dirty="0"/>
              <a:t>Cor. 6:19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82781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 SURRENDER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II. A </a:t>
            </a:r>
            <a:r>
              <a:rPr lang="en-US" sz="3600" b="1" dirty="0"/>
              <a:t>CALL TO SURRENDER OUR </a:t>
            </a:r>
            <a:r>
              <a:rPr lang="en-US" sz="3600" b="1" dirty="0" smtClean="0"/>
              <a:t>MIND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b="1" baseline="30000" dirty="0" smtClean="0"/>
              <a:t>2 </a:t>
            </a:r>
            <a:r>
              <a:rPr lang="en-US" sz="3600" b="1" i="1" dirty="0" smtClean="0"/>
              <a:t>Don’t copy the behavior and customs of this world, but </a:t>
            </a:r>
            <a:r>
              <a:rPr lang="en-US" sz="3600" b="1" u="sng" dirty="0" smtClean="0"/>
              <a:t>let God</a:t>
            </a:r>
            <a:r>
              <a:rPr lang="en-US" sz="3600" b="1" i="1" dirty="0" smtClean="0"/>
              <a:t> transform you into a new person by changing the way you think...</a:t>
            </a:r>
            <a:r>
              <a:rPr lang="en-US" sz="3600" b="1" dirty="0" smtClean="0"/>
              <a:t> </a:t>
            </a:r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Rom</a:t>
            </a:r>
            <a:r>
              <a:rPr lang="en-US" sz="3600" b="1" dirty="0"/>
              <a:t>. </a:t>
            </a:r>
            <a:r>
              <a:rPr lang="en-US" sz="3600" b="1" dirty="0" smtClean="0"/>
              <a:t>12:2a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79723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 SURRENDER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For as </a:t>
            </a:r>
            <a:r>
              <a:rPr lang="en-US" sz="3600" b="1" dirty="0" smtClean="0"/>
              <a:t>a man thinks </a:t>
            </a:r>
            <a:r>
              <a:rPr lang="en-US" sz="3600" b="1" dirty="0"/>
              <a:t>in his heart, so </a:t>
            </a:r>
            <a:r>
              <a:rPr lang="en-US" sz="3600" b="1" i="1" dirty="0"/>
              <a:t>is</a:t>
            </a:r>
            <a:r>
              <a:rPr lang="en-US" sz="3600" b="1" dirty="0"/>
              <a:t> he.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Prov</a:t>
            </a:r>
            <a:r>
              <a:rPr lang="en-US" sz="3600" b="1" dirty="0"/>
              <a:t>. 23:7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07077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 SURRENDER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Keep your heart with all vigilance, 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dirty="0"/>
              <a:t>for from it flow the springs of life.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Prov</a:t>
            </a:r>
            <a:r>
              <a:rPr lang="en-US" sz="3600" b="1" dirty="0"/>
              <a:t>. 4:23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81587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 SURRENDER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b="1" dirty="0" smtClean="0"/>
              <a:t> Conforming our thinking to the Word</a:t>
            </a:r>
          </a:p>
          <a:p>
            <a:pPr marL="0" indent="0" algn="ctr">
              <a:buNone/>
            </a:pPr>
            <a:r>
              <a:rPr lang="en-US" sz="3600" b="1" dirty="0" smtClean="0"/>
              <a:t>How </a:t>
            </a:r>
            <a:r>
              <a:rPr lang="en-US" sz="3600" b="1" dirty="0"/>
              <a:t>can a young man keep his way pure?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By </a:t>
            </a:r>
            <a:r>
              <a:rPr lang="en-US" sz="3600" b="1" dirty="0"/>
              <a:t>keeping watch [on himself]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according </a:t>
            </a:r>
            <a:r>
              <a:rPr lang="en-US" sz="3600" b="1" dirty="0"/>
              <a:t>to Your word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[</a:t>
            </a:r>
            <a:r>
              <a:rPr lang="en-US" sz="3600" b="1" dirty="0"/>
              <a:t>conforming his life to Your precepts].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Psalms </a:t>
            </a:r>
            <a:r>
              <a:rPr lang="en-US" sz="3600" b="1" dirty="0"/>
              <a:t>119:9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59332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 SURRENDER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28700" lvl="4" indent="-571500">
              <a:buFont typeface="Wingdings" panose="05000000000000000000" pitchFamily="2" charset="2"/>
              <a:buChar char="q"/>
            </a:pPr>
            <a:r>
              <a:rPr lang="en-US" sz="3600" b="1" dirty="0"/>
              <a:t>Be filled with the Spirit (Eph. 5:18b-19)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i="1" dirty="0"/>
              <a:t>“… be filled with the Holy Spirit, 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singing </a:t>
            </a:r>
            <a:r>
              <a:rPr lang="en-US" sz="3600" b="1" i="1" dirty="0"/>
              <a:t>psalms and hymns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spiritual songs among yourselves</a:t>
            </a:r>
            <a:r>
              <a:rPr lang="en-US" sz="3600" b="1" i="1" dirty="0" smtClean="0"/>
              <a:t>,</a:t>
            </a:r>
          </a:p>
          <a:p>
            <a:pPr marL="0" indent="0" algn="ctr">
              <a:buNone/>
            </a:pPr>
            <a:r>
              <a:rPr lang="en-US" sz="3600" b="1" i="1" dirty="0" smtClean="0"/>
              <a:t> </a:t>
            </a:r>
            <a:r>
              <a:rPr lang="en-US" sz="3600" b="1" i="1" dirty="0"/>
              <a:t>and making music to the Lord in your hearts.</a:t>
            </a:r>
            <a:endParaRPr lang="en-US" sz="3600" i="1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49232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 SURRENDER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b="1" dirty="0" smtClean="0"/>
              <a:t> Be Thankful (Eph. 5:20)</a:t>
            </a:r>
          </a:p>
          <a:p>
            <a:pPr marL="0" indent="0" algn="ctr">
              <a:buNone/>
            </a:pPr>
            <a:r>
              <a:rPr lang="en-US" sz="3600" b="1" i="1" dirty="0"/>
              <a:t>And give thanks for everything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to </a:t>
            </a:r>
            <a:r>
              <a:rPr lang="en-US" sz="3600" b="1" i="1" dirty="0"/>
              <a:t>God the Father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in </a:t>
            </a:r>
            <a:r>
              <a:rPr lang="en-US" sz="3600" b="1" i="1" dirty="0"/>
              <a:t>the name of our Lord Jesus Christ.” </a:t>
            </a:r>
            <a:endParaRPr lang="en-US" sz="3600" i="1" dirty="0"/>
          </a:p>
          <a:p>
            <a:pPr marL="0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873783108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38</TotalTime>
  <Words>282</Words>
  <Application>Microsoft Office PowerPoint</Application>
  <PresentationFormat>Widescreen</PresentationFormat>
  <Paragraphs>71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Corbel</vt:lpstr>
      <vt:lpstr>Wingdings</vt:lpstr>
      <vt:lpstr>Depth</vt:lpstr>
      <vt:lpstr>PowerPoint Presentation</vt:lpstr>
      <vt:lpstr>I SURRENDER </vt:lpstr>
      <vt:lpstr>I SURRENDER </vt:lpstr>
      <vt:lpstr>I SURRENDER </vt:lpstr>
      <vt:lpstr>I SURRENDER </vt:lpstr>
      <vt:lpstr>I SURRENDER </vt:lpstr>
      <vt:lpstr>I SURRENDER </vt:lpstr>
      <vt:lpstr>I SURRENDER </vt:lpstr>
      <vt:lpstr>I SURRENDER </vt:lpstr>
      <vt:lpstr>I SURRENDER </vt:lpstr>
      <vt:lpstr>I SURRENDER </vt:lpstr>
      <vt:lpstr>I SURRENDER </vt:lpstr>
      <vt:lpstr>I SURRENDER </vt:lpstr>
      <vt:lpstr>I SURRENDER </vt:lpstr>
      <vt:lpstr>I SURRENDER </vt:lpstr>
      <vt:lpstr>I SURRENDER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Hawthorne</dc:creator>
  <cp:lastModifiedBy>Tim Hawthorne</cp:lastModifiedBy>
  <cp:revision>5</cp:revision>
  <cp:lastPrinted>2018-12-30T14:37:32Z</cp:lastPrinted>
  <dcterms:created xsi:type="dcterms:W3CDTF">2018-12-30T14:01:43Z</dcterms:created>
  <dcterms:modified xsi:type="dcterms:W3CDTF">2018-12-30T14:40:03Z</dcterms:modified>
</cp:coreProperties>
</file>