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79" r:id="rId3"/>
    <p:sldId id="280" r:id="rId4"/>
    <p:sldId id="277" r:id="rId5"/>
    <p:sldId id="281" r:id="rId6"/>
    <p:sldId id="276" r:id="rId7"/>
    <p:sldId id="275" r:id="rId8"/>
    <p:sldId id="274" r:id="rId9"/>
    <p:sldId id="273" r:id="rId10"/>
    <p:sldId id="272" r:id="rId11"/>
    <p:sldId id="282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TIME TO FORGIVE!</a:t>
            </a:r>
            <a:br>
              <a:rPr lang="en-US" b="1" dirty="0" smtClean="0"/>
            </a:br>
            <a:r>
              <a:rPr lang="en-US" b="1" dirty="0" smtClean="0"/>
              <a:t>Mark 11:22-23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baseline="30000" dirty="0"/>
              <a:t>22 </a:t>
            </a:r>
            <a:r>
              <a:rPr lang="en-US" sz="3600" b="1" dirty="0"/>
              <a:t>Then Jesus said to the disciples,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“</a:t>
            </a:r>
            <a:r>
              <a:rPr lang="en-US" sz="3600" b="1" i="1" dirty="0"/>
              <a:t>Have faith in God</a:t>
            </a:r>
            <a:r>
              <a:rPr lang="en-US" sz="3600" b="1" i="1" dirty="0" smtClean="0"/>
              <a:t>.</a:t>
            </a:r>
          </a:p>
          <a:p>
            <a:pPr marL="0" indent="0">
              <a:buNone/>
            </a:pPr>
            <a:r>
              <a:rPr lang="en-US" sz="3600" b="1" dirty="0"/>
              <a:t> </a:t>
            </a:r>
            <a:r>
              <a:rPr lang="en-US" sz="3600" b="1" baseline="30000" dirty="0"/>
              <a:t>23 </a:t>
            </a:r>
            <a:r>
              <a:rPr lang="en-US" sz="3600" b="1" i="1" dirty="0" smtClean="0"/>
              <a:t>I </a:t>
            </a:r>
            <a:r>
              <a:rPr lang="en-US" sz="3600" b="1" i="1" dirty="0"/>
              <a:t>tell you the truth, </a:t>
            </a:r>
            <a:r>
              <a:rPr lang="en-US" sz="3600" b="1" i="1" u="sng" dirty="0"/>
              <a:t>you can</a:t>
            </a:r>
            <a:r>
              <a:rPr lang="en-US" sz="3600" b="1" i="1" dirty="0"/>
              <a:t> say to this mountain, ‘May you be lifted up and thrown into the sea,’ and it will happen. But </a:t>
            </a:r>
            <a:r>
              <a:rPr lang="en-US" sz="3600" b="1" i="1" u="sng" dirty="0"/>
              <a:t>you must </a:t>
            </a:r>
            <a:r>
              <a:rPr lang="en-US" sz="3600" b="1" i="1" dirty="0"/>
              <a:t>really believe it will happen and have no doubt in your heart.</a:t>
            </a:r>
            <a:r>
              <a:rPr lang="en-US" sz="3600" b="1" dirty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89018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TIME TO FORGIVE!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D. NFORGIVENESS </a:t>
            </a:r>
            <a:r>
              <a:rPr lang="en-US" sz="3600" b="1" dirty="0"/>
              <a:t>CULTIVATES A BITTER ROOT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dirty="0"/>
              <a:t>Look after each other so that none of you fails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to </a:t>
            </a:r>
            <a:r>
              <a:rPr lang="en-US" sz="3600" b="1" i="1" dirty="0"/>
              <a:t>receive the grace of God.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dirty="0" smtClean="0"/>
              <a:t>Watch </a:t>
            </a:r>
            <a:r>
              <a:rPr lang="en-US" sz="3600" b="1" dirty="0"/>
              <a:t>out that no poisonous root of bitterness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grows </a:t>
            </a:r>
            <a:r>
              <a:rPr lang="en-US" sz="3600" b="1" dirty="0"/>
              <a:t>up to trouble you,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corrupting </a:t>
            </a:r>
            <a:r>
              <a:rPr lang="en-US" sz="3600" b="1" dirty="0"/>
              <a:t>many.</a:t>
            </a:r>
            <a:r>
              <a:rPr lang="en-US" sz="3600" dirty="0"/>
              <a:t>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b="1" dirty="0" smtClean="0"/>
              <a:t>							Hebrews </a:t>
            </a:r>
            <a:r>
              <a:rPr lang="en-US" sz="3600" b="1" dirty="0"/>
              <a:t>12:15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67186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89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TIME TO FORGIVE!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Get rid of all bitterness, rage, anger, harsh words, and slander, as well as all types of evil behavior. 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Instead, be kind to each other, tenderhearted,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i="1" dirty="0" smtClean="0"/>
              <a:t>forgiving </a:t>
            </a:r>
            <a:r>
              <a:rPr lang="en-US" sz="3600" b="1" i="1" dirty="0"/>
              <a:t>one another</a:t>
            </a:r>
            <a:r>
              <a:rPr lang="en-US" sz="3600" b="1" dirty="0"/>
              <a:t>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u="sng" dirty="0" smtClean="0"/>
              <a:t>just </a:t>
            </a:r>
            <a:r>
              <a:rPr lang="en-US" sz="3600" b="1" u="sng" dirty="0"/>
              <a:t>as God</a:t>
            </a:r>
            <a:r>
              <a:rPr lang="en-US" sz="3600" b="1" dirty="0"/>
              <a:t> through Christ has forgiven you.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Ephesians </a:t>
            </a:r>
            <a:r>
              <a:rPr lang="en-US" sz="3600" b="1" dirty="0"/>
              <a:t>4:31-32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6943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TIME TO FORGIVE!</a:t>
            </a:r>
            <a:br>
              <a:rPr lang="en-US" b="1" dirty="0" smtClean="0"/>
            </a:br>
            <a:r>
              <a:rPr lang="en-US" b="1" dirty="0" smtClean="0"/>
              <a:t>Mark 11:22-23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baseline="30000" dirty="0"/>
              <a:t>24 </a:t>
            </a:r>
            <a:r>
              <a:rPr lang="en-US" sz="3600" b="1" i="1" dirty="0" smtClean="0"/>
              <a:t>I </a:t>
            </a:r>
            <a:r>
              <a:rPr lang="en-US" sz="3600" b="1" i="1" dirty="0"/>
              <a:t>tell you, you can pray for anything, and if you believe that you’ve received it, it will be </a:t>
            </a:r>
            <a:r>
              <a:rPr lang="en-US" sz="3600" b="1" i="1" dirty="0" smtClean="0"/>
              <a:t>yours</a:t>
            </a:r>
          </a:p>
          <a:p>
            <a:pPr marL="0" indent="0" algn="ctr">
              <a:buNone/>
            </a:pPr>
            <a:r>
              <a:rPr lang="en-US" sz="3600" b="1" baseline="30000" dirty="0"/>
              <a:t>25 </a:t>
            </a:r>
            <a:r>
              <a:rPr lang="en-US" sz="3600" b="1" u="sng" dirty="0" smtClean="0"/>
              <a:t>But </a:t>
            </a:r>
            <a:r>
              <a:rPr lang="en-US" sz="3600" b="1" u="sng" dirty="0"/>
              <a:t>when you are praying</a:t>
            </a:r>
            <a:r>
              <a:rPr lang="en-US" sz="3600" b="1" dirty="0"/>
              <a:t>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u="sng" dirty="0" smtClean="0"/>
              <a:t>first </a:t>
            </a:r>
            <a:r>
              <a:rPr lang="en-US" sz="3600" b="1" u="sng" dirty="0"/>
              <a:t>forgive anyone</a:t>
            </a:r>
            <a:r>
              <a:rPr lang="en-US" sz="3600" b="1" i="1" dirty="0"/>
              <a:t>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you </a:t>
            </a:r>
            <a:r>
              <a:rPr lang="en-US" sz="3600" b="1" i="1" dirty="0"/>
              <a:t>are holding a grudge against,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so </a:t>
            </a:r>
            <a:r>
              <a:rPr lang="en-US" sz="3600" b="1" i="1" dirty="0"/>
              <a:t>that your Father in heaven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will </a:t>
            </a:r>
            <a:r>
              <a:rPr lang="en-US" sz="3600" b="1" i="1" dirty="0"/>
              <a:t>forgive your sins, too.</a:t>
            </a:r>
            <a:r>
              <a:rPr lang="en-US" sz="3600" b="1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973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11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TIME TO FORGIVE!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A.	 UNFORGIVENESS BLOCKS FORGIVNESS </a:t>
            </a:r>
          </a:p>
          <a:p>
            <a:pPr marL="0" indent="0" algn="ctr">
              <a:buNone/>
            </a:pPr>
            <a:r>
              <a:rPr lang="en-US" sz="2400" b="1" dirty="0"/>
              <a:t>14 </a:t>
            </a:r>
            <a:r>
              <a:rPr lang="en-US" sz="3600" b="1" dirty="0"/>
              <a:t>“</a:t>
            </a:r>
            <a:r>
              <a:rPr lang="en-US" sz="3600" b="1" i="1" u="sng" dirty="0"/>
              <a:t>If</a:t>
            </a:r>
            <a:r>
              <a:rPr lang="en-US" sz="3600" b="1" dirty="0"/>
              <a:t> you forgive those who sin against you,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your </a:t>
            </a:r>
            <a:r>
              <a:rPr lang="en-US" sz="3600" b="1" dirty="0"/>
              <a:t>heavenly Father will forgive you. </a:t>
            </a:r>
          </a:p>
          <a:p>
            <a:pPr marL="0" indent="0" algn="ctr">
              <a:buNone/>
            </a:pPr>
            <a:r>
              <a:rPr lang="en-US" sz="2400" b="1" dirty="0"/>
              <a:t>15</a:t>
            </a:r>
            <a:r>
              <a:rPr lang="en-US" sz="3600" b="1" dirty="0"/>
              <a:t> But </a:t>
            </a:r>
            <a:r>
              <a:rPr lang="en-US" sz="3600" b="1" i="1" u="sng" dirty="0"/>
              <a:t>if</a:t>
            </a:r>
            <a:r>
              <a:rPr lang="en-US" sz="3600" b="1" dirty="0"/>
              <a:t> you refuse to forgive others,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your </a:t>
            </a:r>
            <a:r>
              <a:rPr lang="en-US" sz="3600" b="1" dirty="0"/>
              <a:t>Father will not forgive your sins.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Matt</a:t>
            </a:r>
            <a:r>
              <a:rPr lang="en-US" sz="3600" b="1" dirty="0"/>
              <a:t>. 6:14-15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5495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96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TIME TO FORGIVE!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B. UNFORGIVENSS SAPS THE POWER OF PRAYER </a:t>
            </a:r>
            <a:r>
              <a:rPr lang="en-US" sz="2400" b="1" dirty="0" smtClean="0"/>
              <a:t>24</a:t>
            </a:r>
            <a:r>
              <a:rPr lang="en-US" sz="3600" b="1" dirty="0" smtClean="0"/>
              <a:t> </a:t>
            </a:r>
            <a:r>
              <a:rPr lang="en-US" sz="3600" b="1" dirty="0"/>
              <a:t>I tell you, you can pray for anything, and if you believe that you’ve received it, it will be yours</a:t>
            </a:r>
            <a:r>
              <a:rPr lang="en-US" sz="3600" b="1" dirty="0" smtClean="0"/>
              <a:t>.</a:t>
            </a:r>
          </a:p>
          <a:p>
            <a:pPr marL="0" indent="0">
              <a:buNone/>
            </a:pPr>
            <a:r>
              <a:rPr lang="en-US" sz="2400" b="1" dirty="0" smtClean="0"/>
              <a:t>25 </a:t>
            </a:r>
            <a:r>
              <a:rPr lang="en-US" sz="3600" b="1" dirty="0"/>
              <a:t>But when you are praying, </a:t>
            </a:r>
            <a:r>
              <a:rPr lang="en-US" sz="3600" b="1" u="sng" dirty="0"/>
              <a:t>first forgive </a:t>
            </a:r>
            <a:r>
              <a:rPr lang="en-US" sz="3600" b="1" dirty="0"/>
              <a:t>anyone you are holding a grudge against, so that your Father in heaven will forgive your sins, too.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Mark </a:t>
            </a:r>
            <a:r>
              <a:rPr lang="en-US" sz="3600" b="1" dirty="0"/>
              <a:t>11:22-25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68772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TIME TO FORGIVE!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3900" b="1" baseline="30000" dirty="0"/>
              <a:t>7 </a:t>
            </a:r>
            <a:r>
              <a:rPr lang="en-US" sz="3900" b="1" dirty="0"/>
              <a:t>In the same way, </a:t>
            </a:r>
            <a:r>
              <a:rPr lang="en-US" sz="3900" b="1" i="1" dirty="0"/>
              <a:t>you husbands must give honor </a:t>
            </a:r>
            <a:endParaRPr lang="en-US" sz="3900" b="1" dirty="0" smtClean="0"/>
          </a:p>
          <a:p>
            <a:pPr marL="0" lvl="0" indent="0">
              <a:buNone/>
            </a:pPr>
            <a:r>
              <a:rPr lang="en-US" sz="3900" b="1" i="1" dirty="0" smtClean="0"/>
              <a:t>to </a:t>
            </a:r>
            <a:r>
              <a:rPr lang="en-US" sz="3900" b="1" i="1" dirty="0"/>
              <a:t>your wives. </a:t>
            </a:r>
            <a:r>
              <a:rPr lang="en-US" sz="3900" b="1" i="1" dirty="0" smtClean="0"/>
              <a:t>Treat </a:t>
            </a:r>
            <a:r>
              <a:rPr lang="en-US" sz="3900" b="1" i="1" dirty="0"/>
              <a:t>your wife with understanding </a:t>
            </a:r>
            <a:endParaRPr lang="en-US" sz="3900" b="1" i="1" dirty="0" smtClean="0"/>
          </a:p>
          <a:p>
            <a:pPr marL="0" lvl="0" indent="0">
              <a:buNone/>
            </a:pPr>
            <a:r>
              <a:rPr lang="en-US" sz="3900" b="1" i="1" dirty="0" smtClean="0"/>
              <a:t>as </a:t>
            </a:r>
            <a:r>
              <a:rPr lang="en-US" sz="3900" b="1" i="1" dirty="0"/>
              <a:t>you live together. </a:t>
            </a:r>
            <a:r>
              <a:rPr lang="en-US" sz="3900" b="1" i="1" dirty="0" smtClean="0"/>
              <a:t>She </a:t>
            </a:r>
            <a:r>
              <a:rPr lang="en-US" sz="3900" b="1" i="1" dirty="0"/>
              <a:t>may be weaker than </a:t>
            </a:r>
            <a:r>
              <a:rPr lang="en-US" sz="3900" b="1" i="1" dirty="0" smtClean="0"/>
              <a:t>you,</a:t>
            </a:r>
          </a:p>
          <a:p>
            <a:pPr marL="0" lvl="0" indent="0" algn="ctr">
              <a:buNone/>
            </a:pPr>
            <a:r>
              <a:rPr lang="en-US" sz="3900" b="1" i="1" dirty="0" smtClean="0"/>
              <a:t> </a:t>
            </a:r>
            <a:r>
              <a:rPr lang="en-US" sz="3900" b="1" i="1" dirty="0"/>
              <a:t>but she is your equal partner </a:t>
            </a:r>
            <a:endParaRPr lang="en-US" sz="3900" b="1" i="1" dirty="0" smtClean="0"/>
          </a:p>
          <a:p>
            <a:pPr marL="0" lvl="0" indent="0" algn="ctr">
              <a:buNone/>
            </a:pPr>
            <a:r>
              <a:rPr lang="en-US" sz="3900" b="1" i="1" dirty="0" smtClean="0"/>
              <a:t>in </a:t>
            </a:r>
            <a:r>
              <a:rPr lang="en-US" sz="3900" b="1" i="1" dirty="0"/>
              <a:t>God’s gift of new life.</a:t>
            </a:r>
            <a:r>
              <a:rPr lang="en-US" sz="3900" b="1" dirty="0"/>
              <a:t> </a:t>
            </a:r>
            <a:endParaRPr lang="en-US" sz="3900" b="1" dirty="0" smtClean="0"/>
          </a:p>
          <a:p>
            <a:pPr marL="982663" lvl="0" indent="-457200">
              <a:buFont typeface="Wingdings" panose="05000000000000000000" pitchFamily="2" charset="2"/>
              <a:buChar char="Ø"/>
            </a:pPr>
            <a:r>
              <a:rPr lang="en-US" sz="3900" b="1" dirty="0" smtClean="0"/>
              <a:t> Treat </a:t>
            </a:r>
            <a:r>
              <a:rPr lang="en-US" sz="3900" b="1" dirty="0"/>
              <a:t>her as you should </a:t>
            </a:r>
            <a:endParaRPr lang="en-US" sz="3900" b="1" dirty="0" smtClean="0"/>
          </a:p>
          <a:p>
            <a:pPr marL="982663" lvl="0" indent="-457200">
              <a:buFont typeface="Wingdings" panose="05000000000000000000" pitchFamily="2" charset="2"/>
              <a:buChar char="Ø"/>
            </a:pPr>
            <a:r>
              <a:rPr lang="en-US" sz="3900" b="1" dirty="0"/>
              <a:t> </a:t>
            </a:r>
            <a:r>
              <a:rPr lang="en-US" sz="3900" b="1" dirty="0" smtClean="0"/>
              <a:t>so </a:t>
            </a:r>
            <a:r>
              <a:rPr lang="en-US" sz="3900" b="1" dirty="0"/>
              <a:t>your prayers will not be </a:t>
            </a:r>
            <a:r>
              <a:rPr lang="en-US" sz="3900" b="1" dirty="0" smtClean="0"/>
              <a:t>hindered.</a:t>
            </a:r>
          </a:p>
          <a:p>
            <a:pPr marL="0" lvl="0" indent="0">
              <a:buNone/>
            </a:pPr>
            <a:r>
              <a:rPr lang="en-US" sz="3900" b="1" dirty="0"/>
              <a:t>	</a:t>
            </a:r>
            <a:r>
              <a:rPr lang="en-US" sz="3900" b="1" dirty="0" smtClean="0"/>
              <a:t>							1 </a:t>
            </a:r>
            <a:r>
              <a:rPr lang="en-US" sz="3900" b="1" dirty="0"/>
              <a:t>Peter 3:7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02608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TIME TO FORGIVE!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C.  UNFORGIVNENESS </a:t>
            </a:r>
            <a:r>
              <a:rPr lang="en-US" sz="3600" b="1" dirty="0"/>
              <a:t>BRING JUDGEMENT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“Do not judge others, and you will not be judged. 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/>
              <a:t>For you will be treated as you treat others.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The </a:t>
            </a:r>
            <a:r>
              <a:rPr lang="en-US" sz="3600" b="1" dirty="0"/>
              <a:t>standard you use in judging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is </a:t>
            </a:r>
            <a:r>
              <a:rPr lang="en-US" sz="3600" b="1" dirty="0"/>
              <a:t>the standard by which you will be judged</a:t>
            </a:r>
            <a:r>
              <a:rPr lang="en-US" sz="3600" b="1" dirty="0" smtClean="0"/>
              <a:t>.</a:t>
            </a:r>
            <a:r>
              <a:rPr lang="en-US" sz="3600" dirty="0" smtClean="0"/>
              <a:t>”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Matthew </a:t>
            </a:r>
            <a:r>
              <a:rPr lang="en-US" sz="3600" b="1" dirty="0"/>
              <a:t>7:1-2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89038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TIME TO FORGIVE!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900" b="1" dirty="0" smtClean="0"/>
              <a:t>So </a:t>
            </a:r>
            <a:r>
              <a:rPr lang="en-US" sz="3900" b="1" dirty="0"/>
              <a:t>whatever you say or whatever you do</a:t>
            </a:r>
            <a:r>
              <a:rPr lang="en-US" sz="3900" b="1" dirty="0" smtClean="0"/>
              <a:t>,</a:t>
            </a:r>
          </a:p>
          <a:p>
            <a:pPr marL="0" indent="0" algn="ctr">
              <a:buNone/>
            </a:pPr>
            <a:r>
              <a:rPr lang="en-US" sz="3900" b="1" dirty="0" smtClean="0"/>
              <a:t> </a:t>
            </a:r>
            <a:r>
              <a:rPr lang="en-US" sz="3900" b="1" dirty="0"/>
              <a:t>remember that you will be judged </a:t>
            </a:r>
            <a:endParaRPr lang="en-US" sz="3900" b="1" dirty="0" smtClean="0"/>
          </a:p>
          <a:p>
            <a:pPr marL="0" indent="0" algn="ctr">
              <a:buNone/>
            </a:pPr>
            <a:r>
              <a:rPr lang="en-US" sz="3900" b="1" dirty="0" smtClean="0"/>
              <a:t>by </a:t>
            </a:r>
            <a:r>
              <a:rPr lang="en-US" sz="3900" b="1" dirty="0"/>
              <a:t>the law that sets you free. </a:t>
            </a:r>
            <a:endParaRPr lang="en-US" sz="3900" b="1" dirty="0" smtClean="0"/>
          </a:p>
          <a:p>
            <a:pPr marL="0" indent="0" algn="ctr">
              <a:buNone/>
            </a:pPr>
            <a:r>
              <a:rPr lang="en-US" sz="3900" b="1" dirty="0" smtClean="0"/>
              <a:t>There </a:t>
            </a:r>
            <a:r>
              <a:rPr lang="en-US" sz="3900" b="1" dirty="0"/>
              <a:t>will be no mercy for those </a:t>
            </a:r>
            <a:endParaRPr lang="en-US" sz="3900" b="1" dirty="0" smtClean="0"/>
          </a:p>
          <a:p>
            <a:pPr marL="0" indent="0" algn="ctr">
              <a:buNone/>
            </a:pPr>
            <a:r>
              <a:rPr lang="en-US" sz="3900" b="1" dirty="0" smtClean="0"/>
              <a:t>who </a:t>
            </a:r>
            <a:r>
              <a:rPr lang="en-US" sz="3900" b="1" dirty="0"/>
              <a:t>have not shown mercy to others</a:t>
            </a:r>
            <a:r>
              <a:rPr lang="en-US" sz="3900" b="1" dirty="0" smtClean="0"/>
              <a:t>.</a:t>
            </a:r>
          </a:p>
          <a:p>
            <a:pPr marL="0" indent="0" algn="ctr">
              <a:buNone/>
            </a:pPr>
            <a:r>
              <a:rPr lang="en-US" sz="3900" b="1" dirty="0" smtClean="0"/>
              <a:t> </a:t>
            </a:r>
            <a:r>
              <a:rPr lang="en-US" sz="3900" b="1" dirty="0"/>
              <a:t>But if you have been merciful</a:t>
            </a:r>
            <a:r>
              <a:rPr lang="en-US" sz="3900" b="1" dirty="0" smtClean="0"/>
              <a:t>,</a:t>
            </a:r>
          </a:p>
          <a:p>
            <a:pPr marL="0" indent="0" algn="ctr">
              <a:buNone/>
            </a:pPr>
            <a:r>
              <a:rPr lang="en-US" sz="3900" b="1" dirty="0" smtClean="0"/>
              <a:t> </a:t>
            </a:r>
            <a:r>
              <a:rPr lang="en-US" sz="3900" b="1" dirty="0"/>
              <a:t>God will be merciful when he judges you. </a:t>
            </a:r>
            <a:endParaRPr lang="en-US" sz="39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</a:t>
            </a:r>
            <a:r>
              <a:rPr lang="en-US" sz="3600" b="1" dirty="0"/>
              <a:t>James 2:12-13</a:t>
            </a:r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975701767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31</TotalTime>
  <Words>245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Corbel</vt:lpstr>
      <vt:lpstr>Wingdings</vt:lpstr>
      <vt:lpstr>Depth</vt:lpstr>
      <vt:lpstr>TIME TO FORGIVE! Mark 11:22-23</vt:lpstr>
      <vt:lpstr>TIME TO FORGIVE! Mark 11:22-23</vt:lpstr>
      <vt:lpstr>PowerPoint Presentation</vt:lpstr>
      <vt:lpstr>TIME TO FORGIVE!</vt:lpstr>
      <vt:lpstr>PowerPoint Presentation</vt:lpstr>
      <vt:lpstr>TIME TO FORGIVE!</vt:lpstr>
      <vt:lpstr>TIME TO FORGIVE!</vt:lpstr>
      <vt:lpstr>TIME TO FORGIVE!</vt:lpstr>
      <vt:lpstr>TIME TO FORGIVE!</vt:lpstr>
      <vt:lpstr>TIME TO FORGIVE!</vt:lpstr>
      <vt:lpstr>PowerPoint Presentation</vt:lpstr>
      <vt:lpstr>TIME TO FORGIVE!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TO FORGIVE! Mark 11:22-23</dc:title>
  <dc:creator>Tim Hawthorne</dc:creator>
  <cp:lastModifiedBy>Tim Hawthorne</cp:lastModifiedBy>
  <cp:revision>3</cp:revision>
  <dcterms:created xsi:type="dcterms:W3CDTF">2018-11-29T22:48:25Z</dcterms:created>
  <dcterms:modified xsi:type="dcterms:W3CDTF">2018-11-29T23:35:42Z</dcterms:modified>
</cp:coreProperties>
</file>