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68" r:id="rId2"/>
    <p:sldId id="257" r:id="rId3"/>
    <p:sldId id="265" r:id="rId4"/>
    <p:sldId id="264" r:id="rId5"/>
    <p:sldId id="263" r:id="rId6"/>
    <p:sldId id="262" r:id="rId7"/>
    <p:sldId id="266" r:id="rId8"/>
    <p:sldId id="261" r:id="rId9"/>
    <p:sldId id="260" r:id="rId10"/>
    <p:sldId id="267" r:id="rId11"/>
    <p:sldId id="259" r:id="rId12"/>
    <p:sldId id="269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6F3F49-DA1A-4B7A-BB8D-F361DD27DE6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9D2D1B-91E4-4658-9B3F-F84708465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3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losing to win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13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78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LOSING TO WIN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  III. LOSS IS GAIN (MATT. 16:26)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b="1" dirty="0" smtClean="0"/>
              <a:t>And what do you benefit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b="1" dirty="0" smtClean="0"/>
              <a:t>If you gain the whole world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b="1" dirty="0" smtClean="0"/>
              <a:t>But lose your own soul? 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b="1" dirty="0" smtClean="0"/>
              <a:t>Is anything worth more than your soul? 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954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LOSING TO WIN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baseline="30000" dirty="0"/>
              <a:t>7 </a:t>
            </a:r>
            <a:r>
              <a:rPr lang="en-US" sz="3600" b="1" dirty="0"/>
              <a:t>But what things were gain to me,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these </a:t>
            </a:r>
            <a:r>
              <a:rPr lang="en-US" sz="3600" b="1" dirty="0"/>
              <a:t>I have counted loss for Christ. 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baseline="30000" dirty="0" smtClean="0"/>
              <a:t>8</a:t>
            </a:r>
            <a:r>
              <a:rPr lang="en-US" sz="3600" b="1" baseline="30000" dirty="0"/>
              <a:t> </a:t>
            </a:r>
            <a:r>
              <a:rPr lang="en-US" sz="3600" b="1" dirty="0"/>
              <a:t>Yet indeed I also count all things loss for the excellence of the knowledge of Christ Jesus my Lord, for whom I have suffered the loss of all things, and count them as rubbish, that I may gain Christ… 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Phil</a:t>
            </a:r>
            <a:r>
              <a:rPr lang="en-US" sz="3600" b="1" dirty="0"/>
              <a:t>. 3:7-8</a:t>
            </a:r>
            <a:r>
              <a:rPr lang="en-US" sz="36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1919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LOSING TO WIN</a:t>
            </a:r>
            <a:br>
              <a:rPr lang="en-US" b="1" dirty="0" smtClean="0"/>
            </a:br>
            <a:r>
              <a:rPr lang="en-US" b="1" dirty="0" smtClean="0"/>
              <a:t>Matthew 16:24-26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24 </a:t>
            </a:r>
            <a:r>
              <a:rPr lang="en-US" sz="3600" b="1" dirty="0"/>
              <a:t>Then Jesus said to His disciples,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“If any of you wants to be My follower,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u="sng" dirty="0"/>
              <a:t>You must</a:t>
            </a:r>
            <a:r>
              <a:rPr lang="en-US" sz="3600" b="1" dirty="0"/>
              <a:t> give up your own way,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Take up your cross, and follow me.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0420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LOSING TO WIN</a:t>
            </a:r>
            <a:br>
              <a:rPr lang="en-US" b="1" dirty="0" smtClean="0"/>
            </a:br>
            <a:r>
              <a:rPr lang="en-US" b="1" dirty="0" smtClean="0"/>
              <a:t>Matthew 16:24-26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25</a:t>
            </a:r>
            <a:r>
              <a:rPr lang="en-US" sz="3600" b="1" dirty="0"/>
              <a:t> If you try to hang on to your life,</a:t>
            </a:r>
          </a:p>
          <a:p>
            <a:pPr marL="0" indent="0" algn="ctr">
              <a:buNone/>
            </a:pPr>
            <a:r>
              <a:rPr lang="en-US" sz="3600" b="1" dirty="0"/>
              <a:t>You will lose it.</a:t>
            </a:r>
          </a:p>
          <a:p>
            <a:pPr marL="0" indent="0" algn="ctr">
              <a:buNone/>
            </a:pPr>
            <a:r>
              <a:rPr lang="en-US" sz="3600" b="1" dirty="0"/>
              <a:t>But if you give up your life for my sake,</a:t>
            </a:r>
          </a:p>
          <a:p>
            <a:pPr marL="0" indent="0" algn="ctr">
              <a:buNone/>
            </a:pPr>
            <a:r>
              <a:rPr lang="en-US" sz="3600" b="1" dirty="0"/>
              <a:t>You will save it.</a:t>
            </a:r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4105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LOSING TO WIN</a:t>
            </a:r>
            <a:br>
              <a:rPr lang="en-US" b="1" dirty="0" smtClean="0"/>
            </a:br>
            <a:r>
              <a:rPr lang="en-US" b="1" dirty="0" smtClean="0"/>
              <a:t>Matthew 16:24-26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26</a:t>
            </a:r>
            <a:r>
              <a:rPr lang="en-US" sz="3600" b="1" dirty="0"/>
              <a:t> And what do you benefit </a:t>
            </a:r>
          </a:p>
          <a:p>
            <a:pPr marL="0" indent="0" algn="ctr">
              <a:buNone/>
            </a:pPr>
            <a:r>
              <a:rPr lang="en-US" sz="3600" b="1" dirty="0"/>
              <a:t>If you gain the whole world </a:t>
            </a:r>
          </a:p>
          <a:p>
            <a:pPr marL="0" indent="0" algn="ctr">
              <a:buNone/>
            </a:pPr>
            <a:r>
              <a:rPr lang="en-US" sz="3600" b="1" dirty="0"/>
              <a:t>But lose your own soul? </a:t>
            </a:r>
          </a:p>
          <a:p>
            <a:pPr marL="0" indent="0" algn="ctr">
              <a:buNone/>
            </a:pPr>
            <a:r>
              <a:rPr lang="en-US" sz="3600" b="1" i="1" dirty="0"/>
              <a:t>Is anything worth more than your soul? </a:t>
            </a:r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7340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LOSING TO WIN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 I.  HANGING </a:t>
            </a:r>
            <a:r>
              <a:rPr lang="en-US" sz="3600" b="1" dirty="0"/>
              <a:t>ON IS LOSING (MATT. 16:25a)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 smtClean="0"/>
              <a:t>If </a:t>
            </a:r>
            <a:r>
              <a:rPr lang="en-US" sz="3600" b="1" i="1" dirty="0"/>
              <a:t>you try to hang on to your life</a:t>
            </a:r>
            <a:r>
              <a:rPr lang="en-US" sz="3600" b="1" i="1" dirty="0" smtClean="0"/>
              <a:t>, </a:t>
            </a:r>
          </a:p>
          <a:p>
            <a:pPr marL="0" indent="0" algn="ctr">
              <a:buNone/>
            </a:pPr>
            <a:r>
              <a:rPr lang="en-US" sz="3600" b="1" i="1" dirty="0" smtClean="0"/>
              <a:t>You </a:t>
            </a:r>
            <a:r>
              <a:rPr lang="en-US" sz="3600" b="1" i="1" dirty="0"/>
              <a:t>will lose it.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824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LOSING TO WIN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aseline="30000" dirty="0"/>
              <a:t>28 </a:t>
            </a:r>
            <a:r>
              <a:rPr lang="en-US" sz="3600" b="1" dirty="0"/>
              <a:t>Then Agrippa said to Paul,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You almost persuade me to become a Christian.”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</a:t>
            </a:r>
            <a:r>
              <a:rPr lang="en-US" sz="3600" b="1" dirty="0" smtClean="0"/>
              <a:t>Acts </a:t>
            </a:r>
            <a:r>
              <a:rPr lang="en-US" sz="3600" b="1" dirty="0"/>
              <a:t>26:28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572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1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LOSING TO WIN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 II. LOSING </a:t>
            </a:r>
            <a:r>
              <a:rPr lang="en-US" sz="3600" b="1" dirty="0"/>
              <a:t>IS FINDING (MATT. 16:25b)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But if you give up your life for my sake,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You </a:t>
            </a:r>
            <a:r>
              <a:rPr lang="en-US" sz="3600" b="1" i="1" dirty="0"/>
              <a:t>will save it.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644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LOSING TO WIN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And everyone who has given up houses or brothers or sisters or father or mother or children or property, for my sake, will receive a hundred times as much in return and will inherit eternal life.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</a:t>
            </a:r>
            <a:r>
              <a:rPr lang="en-US" sz="3600" b="1" dirty="0" smtClean="0"/>
              <a:t>Matt</a:t>
            </a:r>
            <a:r>
              <a:rPr lang="en-US" sz="3600" b="1" dirty="0"/>
              <a:t>. 19:29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142662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39</TotalTime>
  <Words>191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Depth</vt:lpstr>
      <vt:lpstr>PowerPoint Presentation</vt:lpstr>
      <vt:lpstr>LOSING TO WIN Matthew 16:24-26</vt:lpstr>
      <vt:lpstr>LOSING TO WIN Matthew 16:24-26</vt:lpstr>
      <vt:lpstr>LOSING TO WIN Matthew 16:24-26</vt:lpstr>
      <vt:lpstr> LOSING TO WIN </vt:lpstr>
      <vt:lpstr> LOSING TO WIN </vt:lpstr>
      <vt:lpstr>PowerPoint Presentation</vt:lpstr>
      <vt:lpstr> LOSING TO WIN </vt:lpstr>
      <vt:lpstr> LOSING TO WIN </vt:lpstr>
      <vt:lpstr>PowerPoint Presentation</vt:lpstr>
      <vt:lpstr> LOSING TO WIN </vt:lpstr>
      <vt:lpstr> LOSING TO WIN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Hawthorne</dc:creator>
  <cp:lastModifiedBy>Tim Hawthorne</cp:lastModifiedBy>
  <cp:revision>5</cp:revision>
  <cp:lastPrinted>2019-01-03T20:50:47Z</cp:lastPrinted>
  <dcterms:created xsi:type="dcterms:W3CDTF">2019-01-03T20:11:38Z</dcterms:created>
  <dcterms:modified xsi:type="dcterms:W3CDTF">2019-01-03T20:51:24Z</dcterms:modified>
</cp:coreProperties>
</file>