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65" r:id="rId2"/>
    <p:sldId id="267" r:id="rId3"/>
    <p:sldId id="266" r:id="rId4"/>
    <p:sldId id="257" r:id="rId5"/>
    <p:sldId id="258" r:id="rId6"/>
    <p:sldId id="264" r:id="rId7"/>
    <p:sldId id="263" r:id="rId8"/>
    <p:sldId id="262" r:id="rId9"/>
    <p:sldId id="270" r:id="rId10"/>
    <p:sldId id="261" r:id="rId11"/>
    <p:sldId id="260" r:id="rId12"/>
    <p:sldId id="259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AF7DA0-4A54-45F8-B9F1-12D132321E8D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3F3B00-002B-4A1E-B97F-A1D5C44F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57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“He told them this parable: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"</a:t>
            </a:r>
            <a:r>
              <a:rPr lang="en-US" sz="3600" b="1" i="1" dirty="0"/>
              <a:t>No one tears a patch from a new garment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sews it on an old one. </a:t>
            </a:r>
            <a:r>
              <a:rPr lang="en-US" sz="3600" b="1" i="1" dirty="0" smtClean="0"/>
              <a:t>I</a:t>
            </a:r>
          </a:p>
          <a:p>
            <a:pPr marL="0" indent="0" algn="ctr">
              <a:buNone/>
            </a:pPr>
            <a:r>
              <a:rPr lang="en-US" sz="3600" b="1" i="1" dirty="0" smtClean="0"/>
              <a:t>f </a:t>
            </a:r>
            <a:r>
              <a:rPr lang="en-US" sz="3600" b="1" i="1" dirty="0"/>
              <a:t>he does,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he </a:t>
            </a:r>
            <a:r>
              <a:rPr lang="en-US" sz="3600" b="1" i="1" dirty="0"/>
              <a:t>will have torn the new garment,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the patch from the new will not match the old.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Luke  5:36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7189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II. We </a:t>
            </a:r>
            <a:r>
              <a:rPr lang="en-US" sz="3600" b="1" dirty="0"/>
              <a:t>Need A Fresh Anointing (1 John 2:20 AMP)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dirty="0" smtClean="0"/>
              <a:t>But </a:t>
            </a:r>
            <a:r>
              <a:rPr lang="en-US" sz="3600" b="1" u="sng" dirty="0"/>
              <a:t>you have</a:t>
            </a:r>
            <a:r>
              <a:rPr lang="en-US" sz="3600" b="1" i="1" dirty="0"/>
              <a:t> an anointing from the Holy One </a:t>
            </a:r>
            <a:r>
              <a:rPr lang="en-US" sz="3600" b="1" i="1" dirty="0" smtClean="0"/>
              <a:t> </a:t>
            </a:r>
            <a:r>
              <a:rPr lang="en-US" sz="3600" b="1" dirty="0" smtClean="0"/>
              <a:t>[you have </a:t>
            </a:r>
            <a:r>
              <a:rPr lang="en-US" sz="3600" b="1" dirty="0"/>
              <a:t>been set apart, specially gifted and prepared by the Holy Spirit], </a:t>
            </a:r>
            <a:r>
              <a:rPr lang="en-US" sz="3600" b="1" i="1" dirty="0" smtClean="0"/>
              <a:t>and </a:t>
            </a:r>
            <a:r>
              <a:rPr lang="en-US" sz="3600" b="1" i="1" dirty="0"/>
              <a:t>all of you </a:t>
            </a:r>
            <a:r>
              <a:rPr lang="en-US" sz="3600" b="1" i="1" dirty="0" smtClean="0"/>
              <a:t>know  </a:t>
            </a:r>
            <a:r>
              <a:rPr lang="en-US" sz="3600" b="1" i="1" dirty="0"/>
              <a:t>[the truth because He teaches us, illuminates our minds, and guards us from error].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136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I have been anointed with fresh oil.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Ps</a:t>
            </a:r>
            <a:r>
              <a:rPr lang="en-US" sz="3600" b="1" dirty="0"/>
              <a:t>. </a:t>
            </a:r>
            <a:r>
              <a:rPr lang="en-US" sz="3600" b="1" dirty="0" smtClean="0"/>
              <a:t>97:10b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i="1" dirty="0"/>
              <a:t>You anoint my head with oil;</a:t>
            </a:r>
            <a:br>
              <a:rPr lang="en-US" sz="3600" b="1" i="1" dirty="0"/>
            </a:br>
            <a:r>
              <a:rPr lang="en-US" sz="3600" b="1" i="1" dirty="0"/>
              <a:t>My cup runs over.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Ps</a:t>
            </a:r>
            <a:r>
              <a:rPr lang="en-US" sz="3600" b="1" dirty="0"/>
              <a:t>. 23:5</a:t>
            </a:r>
            <a:endParaRPr lang="en-US" sz="3600" dirty="0"/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5897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  <p:pic>
        <p:nvPicPr>
          <p:cNvPr id="4098" name="Picture 2" descr="Image result for fresh anointing 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79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37 </a:t>
            </a:r>
            <a:r>
              <a:rPr lang="en-US" sz="3600" b="1" i="1" dirty="0"/>
              <a:t>And </a:t>
            </a:r>
            <a:r>
              <a:rPr lang="en-US" sz="3600" b="1" dirty="0"/>
              <a:t>no one pours new wine into old wineskins.</a:t>
            </a:r>
            <a:r>
              <a:rPr lang="en-US" sz="3600" b="1" i="1" dirty="0"/>
              <a:t>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If </a:t>
            </a:r>
            <a:r>
              <a:rPr lang="en-US" sz="3600" b="1" i="1" dirty="0"/>
              <a:t>he does, the new wine will burst the skins,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the </a:t>
            </a:r>
            <a:r>
              <a:rPr lang="en-US" sz="3600" b="1" i="1" dirty="0"/>
              <a:t>wine will run out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err="1" smtClean="0"/>
              <a:t>nd</a:t>
            </a:r>
            <a:r>
              <a:rPr lang="en-US" sz="3600" b="1" i="1" dirty="0" smtClean="0"/>
              <a:t> </a:t>
            </a:r>
            <a:r>
              <a:rPr lang="en-US" sz="3600" b="1" i="1" dirty="0"/>
              <a:t>the wineskins will be ruined.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Luke 5:37</a:t>
            </a:r>
            <a:endParaRPr lang="en-US" sz="3600" b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114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38 </a:t>
            </a:r>
            <a:r>
              <a:rPr lang="en-US" sz="3600" b="1" i="1" dirty="0"/>
              <a:t>No, new wine must be poured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into </a:t>
            </a:r>
            <a:r>
              <a:rPr lang="en-US" sz="3600" b="1" i="1" dirty="0"/>
              <a:t>new wineskins </a:t>
            </a:r>
            <a:r>
              <a:rPr lang="en-US" sz="3600" b="1" dirty="0"/>
              <a:t>(renewed). 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39 A</a:t>
            </a:r>
            <a:r>
              <a:rPr lang="en-US" sz="3600" b="1" i="1" dirty="0"/>
              <a:t>nd no one after drinking old wine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wants </a:t>
            </a:r>
            <a:r>
              <a:rPr lang="en-US" sz="3600" b="1" i="1" dirty="0"/>
              <a:t>the new, </a:t>
            </a:r>
            <a:r>
              <a:rPr lang="en-US" sz="3600" b="1" i="1" dirty="0" smtClean="0"/>
              <a:t>for </a:t>
            </a:r>
            <a:r>
              <a:rPr lang="en-US" sz="3600" b="1" i="1" dirty="0"/>
              <a:t>he says,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`</a:t>
            </a:r>
            <a:r>
              <a:rPr lang="en-US" sz="3600" b="1" i="1" dirty="0"/>
              <a:t>The old is better.’"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</a:t>
            </a:r>
            <a:r>
              <a:rPr lang="en-US" sz="3600" b="1" dirty="0" smtClean="0"/>
              <a:t>Luke 5:38-39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900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New winesk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38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5065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i="1" dirty="0" smtClean="0"/>
              <a:t>"</a:t>
            </a:r>
            <a:r>
              <a:rPr lang="en-US" sz="3600" b="1" i="1" dirty="0"/>
              <a:t>If the world is to be brought to order</a:t>
            </a:r>
            <a:r>
              <a:rPr lang="en-US" sz="3600" b="1" i="1" dirty="0" smtClean="0"/>
              <a:t>,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my nation must first be changed.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If </a:t>
            </a:r>
            <a:r>
              <a:rPr lang="en-US" sz="3600" b="1" i="1" dirty="0"/>
              <a:t>my nation is to be changed,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my </a:t>
            </a:r>
            <a:r>
              <a:rPr lang="en-US" sz="3600" b="1" i="1" dirty="0"/>
              <a:t>hometown must be made over.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f </a:t>
            </a:r>
            <a:r>
              <a:rPr lang="en-US" sz="3600" b="1" i="1" dirty="0"/>
              <a:t>my hometown is to be reordered,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my </a:t>
            </a:r>
            <a:r>
              <a:rPr lang="en-US" sz="3600" b="1" i="1" dirty="0"/>
              <a:t>family must first be set right.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If </a:t>
            </a:r>
            <a:r>
              <a:rPr lang="en-US" sz="3600" b="1" i="1" dirty="0"/>
              <a:t>my family is to be regenerated</a:t>
            </a:r>
            <a:r>
              <a:rPr lang="en-US" sz="3600" b="1" i="1" dirty="0" smtClean="0"/>
              <a:t>,</a:t>
            </a:r>
          </a:p>
          <a:p>
            <a:pPr marL="0" indent="0" algn="ctr">
              <a:buNone/>
            </a:pPr>
            <a:r>
              <a:rPr lang="en-US" sz="3600" b="1" i="1" dirty="0" smtClean="0"/>
              <a:t> </a:t>
            </a:r>
            <a:r>
              <a:rPr lang="en-US" sz="3600" b="1" i="1" dirty="0"/>
              <a:t>I myself must first be."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446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en-US" sz="3600" b="1" i="1" dirty="0"/>
              <a:t>“He who has an ear, let him hear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what the Spirit is saying 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to the churches.”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 fontAlgn="base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Rev</a:t>
            </a:r>
            <a:r>
              <a:rPr lang="en-US" sz="3600" b="1" dirty="0"/>
              <a:t>. 2:11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151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en-US" sz="3600" b="1" dirty="0"/>
              <a:t>“Enlarge your house; build an addition. 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dirty="0"/>
              <a:t>Spread out your home, and spare no expense! 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dirty="0"/>
              <a:t>For you will soon be bursting at the seams.” </a:t>
            </a:r>
            <a:endParaRPr lang="en-US" sz="3600" b="1" dirty="0" smtClean="0"/>
          </a:p>
          <a:p>
            <a:pPr marL="0" indent="0" fontAlgn="base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Isa.54</a:t>
            </a:r>
            <a:r>
              <a:rPr lang="en-US" sz="3600" b="1" dirty="0"/>
              <a:t>: 2-3a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411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PREPARE FOR A NEW SEASON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3600" b="1" dirty="0" smtClean="0"/>
              <a:t> I. We Choose To </a:t>
            </a:r>
            <a:r>
              <a:rPr lang="en-US" sz="3600" b="1" dirty="0"/>
              <a:t>Let Go of the Old (Isa. 43:18-19)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“</a:t>
            </a:r>
            <a:r>
              <a:rPr lang="en-US" sz="3600" b="1" dirty="0"/>
              <a:t>Do not remember the former things,</a:t>
            </a:r>
            <a:br>
              <a:rPr lang="en-US" sz="3600" b="1" dirty="0"/>
            </a:br>
            <a:r>
              <a:rPr lang="en-US" sz="3600" b="1" dirty="0"/>
              <a:t>Nor consider the things of old.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For I am about to do something new.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See, I have already begin</a:t>
            </a:r>
            <a:r>
              <a:rPr lang="en-US" sz="3600" b="1" i="1" dirty="0" smtClean="0"/>
              <a:t>!  Do </a:t>
            </a:r>
            <a:r>
              <a:rPr lang="en-US" sz="3600" b="1" i="1" dirty="0"/>
              <a:t>you not see it?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I will make a pathway through the wilderness.</a:t>
            </a:r>
            <a:endParaRPr lang="en-US" sz="3600" dirty="0"/>
          </a:p>
          <a:p>
            <a:pPr marL="0" indent="0" algn="ctr" fontAlgn="base">
              <a:buNone/>
            </a:pPr>
            <a:r>
              <a:rPr lang="en-US" sz="3600" b="1" i="1" dirty="0"/>
              <a:t>I will create rivers in the dry wasteland.”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268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old wineskins im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95399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214</TotalTime>
  <Words>362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Depth</vt:lpstr>
      <vt:lpstr>PREPARE FOR A NEW SEASON </vt:lpstr>
      <vt:lpstr>PREPARE FOR A NEW SEASON </vt:lpstr>
      <vt:lpstr>PREPARE FOR A NEW SEASON </vt:lpstr>
      <vt:lpstr>PowerPoint Presentation</vt:lpstr>
      <vt:lpstr>PREPARE FOR A NEW SEASON </vt:lpstr>
      <vt:lpstr>PREPARE FOR A NEW SEASON </vt:lpstr>
      <vt:lpstr>PREPARE FOR A NEW SEASON </vt:lpstr>
      <vt:lpstr>PREPARE FOR A NEW SEASON </vt:lpstr>
      <vt:lpstr>PowerPoint Presentation</vt:lpstr>
      <vt:lpstr>PREPARE FOR A NEW SEASON </vt:lpstr>
      <vt:lpstr>PREPARE FOR A NEW SEASON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7</cp:revision>
  <cp:lastPrinted>2019-01-13T13:53:08Z</cp:lastPrinted>
  <dcterms:created xsi:type="dcterms:W3CDTF">2019-01-12T17:02:20Z</dcterms:created>
  <dcterms:modified xsi:type="dcterms:W3CDTF">2019-01-13T13:53:46Z</dcterms:modified>
</cp:coreProperties>
</file>