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1"/>
  </p:handoutMasterIdLst>
  <p:sldIdLst>
    <p:sldId id="257" r:id="rId2"/>
    <p:sldId id="275" r:id="rId3"/>
    <p:sldId id="274" r:id="rId4"/>
    <p:sldId id="273" r:id="rId5"/>
    <p:sldId id="272" r:id="rId6"/>
    <p:sldId id="271" r:id="rId7"/>
    <p:sldId id="270" r:id="rId8"/>
    <p:sldId id="269" r:id="rId9"/>
    <p:sldId id="268" r:id="rId10"/>
    <p:sldId id="267" r:id="rId11"/>
    <p:sldId id="266" r:id="rId12"/>
    <p:sldId id="265" r:id="rId13"/>
    <p:sldId id="264" r:id="rId14"/>
    <p:sldId id="263" r:id="rId15"/>
    <p:sldId id="262" r:id="rId16"/>
    <p:sldId id="261" r:id="rId17"/>
    <p:sldId id="260" r:id="rId18"/>
    <p:sldId id="259" r:id="rId19"/>
    <p:sldId id="258" r:id="rId2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5A1919A-A097-49C2-BD9D-78B912697DDB}" type="datetimeFigureOut">
              <a:rPr lang="en-US" smtClean="0"/>
              <a:t>2/8/2019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329E282-E9FD-4CA7-979C-C2C15F209E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476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 CHANGE OF APPETITE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3 </a:t>
            </a:r>
            <a:r>
              <a:rPr lang="en-US" sz="3600" b="1" dirty="0"/>
              <a:t>Jesus replied, </a:t>
            </a:r>
            <a:r>
              <a:rPr lang="en-US" sz="3600" b="1" i="1" dirty="0"/>
              <a:t>“I tell you the truth, </a:t>
            </a:r>
          </a:p>
          <a:p>
            <a:pPr marL="0" indent="0" algn="ctr">
              <a:buNone/>
            </a:pPr>
            <a:r>
              <a:rPr lang="en-US" sz="3600" b="1" i="1" dirty="0"/>
              <a:t>unless you are born again, </a:t>
            </a:r>
          </a:p>
          <a:p>
            <a:pPr marL="0" indent="0" algn="ctr">
              <a:buNone/>
            </a:pPr>
            <a:r>
              <a:rPr lang="en-US" sz="3600" b="1" i="1" dirty="0"/>
              <a:t>you cannot see the Kingdom of God.”</a:t>
            </a:r>
            <a:r>
              <a:rPr lang="en-US" sz="3600" b="1" dirty="0"/>
              <a:t> </a:t>
            </a:r>
          </a:p>
          <a:p>
            <a:pPr marL="0" indent="0" algn="ctr">
              <a:buNone/>
            </a:pPr>
            <a:r>
              <a:rPr lang="en-US" sz="3600" b="1" baseline="30000" dirty="0"/>
              <a:t>4 </a:t>
            </a:r>
            <a:r>
              <a:rPr lang="en-US" sz="3600" b="1" dirty="0"/>
              <a:t>“What do you mean?” exclaimed Nicodemus. </a:t>
            </a:r>
            <a:r>
              <a:rPr lang="en-US" sz="3600" b="1" i="1" dirty="0"/>
              <a:t>“How can an old man go back </a:t>
            </a:r>
          </a:p>
          <a:p>
            <a:pPr marL="0" indent="0" algn="ctr">
              <a:buNone/>
            </a:pPr>
            <a:r>
              <a:rPr lang="en-US" sz="3600" b="1" i="1" dirty="0"/>
              <a:t>into his mother’s womb and be born again?”</a:t>
            </a:r>
            <a:r>
              <a:rPr lang="en-US" sz="3600" b="1" dirty="0"/>
              <a:t> </a:t>
            </a:r>
          </a:p>
          <a:p>
            <a:pPr marL="0" indent="0" algn="ctr">
              <a:buNone/>
            </a:pPr>
            <a:r>
              <a:rPr lang="en-US" sz="3600" b="1" dirty="0"/>
              <a:t>							John 3:3-4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51202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 CHANGE OF APPETITE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And he answered and said, </a:t>
            </a:r>
          </a:p>
          <a:p>
            <a:pPr marL="0" indent="0" algn="ctr">
              <a:buNone/>
            </a:pPr>
            <a:r>
              <a:rPr lang="en-US" sz="3600" b="1" i="1" dirty="0"/>
              <a:t>“I believe that Jesus Christ is the Son of God.</a:t>
            </a:r>
          </a:p>
          <a:p>
            <a:pPr marL="0" indent="0" algn="ctr">
              <a:buNone/>
            </a:pPr>
            <a:r>
              <a:rPr lang="en-US" sz="3600" b="1" dirty="0"/>
              <a:t>He ordered the carriage to stop, </a:t>
            </a:r>
          </a:p>
          <a:p>
            <a:pPr marL="0" indent="0" algn="ctr">
              <a:buNone/>
            </a:pPr>
            <a:r>
              <a:rPr lang="en-US" sz="3600" b="1" dirty="0"/>
              <a:t>and they went down into the water, </a:t>
            </a:r>
          </a:p>
          <a:p>
            <a:pPr marL="0" indent="0" algn="ctr">
              <a:buNone/>
            </a:pPr>
            <a:r>
              <a:rPr lang="en-US" sz="3600" b="1" dirty="0"/>
              <a:t>and Philip baptized him. </a:t>
            </a:r>
          </a:p>
          <a:p>
            <a:pPr marL="0" indent="0">
              <a:buNone/>
            </a:pPr>
            <a:r>
              <a:rPr lang="en-US" sz="3600" b="1" dirty="0"/>
              <a:t>								Acts 8:37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51914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 CHANGE OF APPETITE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/>
              <a:t>II. A HUNGER FOR THE WORD (1 Peter 2:2-3)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i="1" dirty="0"/>
              <a:t>Like newborn babies, </a:t>
            </a:r>
            <a:r>
              <a:rPr lang="en-US" sz="3600" b="1" i="1" u="sng" dirty="0"/>
              <a:t>you must</a:t>
            </a:r>
            <a:r>
              <a:rPr lang="en-US" sz="3600" b="1" i="1" dirty="0"/>
              <a:t> crave </a:t>
            </a:r>
          </a:p>
          <a:p>
            <a:pPr marL="0" indent="0" algn="ctr">
              <a:buNone/>
            </a:pPr>
            <a:r>
              <a:rPr lang="en-US" sz="3600" b="1" i="1" dirty="0"/>
              <a:t>pure spiritual milk so that you will grow </a:t>
            </a:r>
          </a:p>
          <a:p>
            <a:pPr marL="0" indent="0" algn="ctr">
              <a:buNone/>
            </a:pPr>
            <a:r>
              <a:rPr lang="en-US" sz="3600" b="1" i="1" dirty="0"/>
              <a:t>into a full experience of salvation. </a:t>
            </a:r>
          </a:p>
          <a:p>
            <a:pPr marL="0" indent="0" algn="ctr">
              <a:buNone/>
            </a:pPr>
            <a:r>
              <a:rPr lang="en-US" sz="3600" b="1" i="1" dirty="0"/>
              <a:t>Cry out for this nourishment, </a:t>
            </a:r>
          </a:p>
          <a:p>
            <a:pPr marL="0" indent="0" algn="ctr">
              <a:buNone/>
            </a:pPr>
            <a:r>
              <a:rPr lang="en-US" sz="3600" b="1" i="1" dirty="0"/>
              <a:t>now that you have had a taste </a:t>
            </a:r>
          </a:p>
          <a:p>
            <a:pPr marL="0" indent="0" algn="ctr">
              <a:buNone/>
            </a:pPr>
            <a:r>
              <a:rPr lang="en-US" sz="3600" b="1" i="1" dirty="0"/>
              <a:t>of the Lord’s kindness.</a:t>
            </a:r>
            <a:r>
              <a:rPr lang="en-US" sz="3600" i="1" dirty="0"/>
              <a:t> 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2217443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 CHANGE OF APPETITE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i="1" dirty="0"/>
              <a:t>For you have been born again, </a:t>
            </a:r>
          </a:p>
          <a:p>
            <a:pPr marL="0" indent="0" algn="ctr">
              <a:buNone/>
            </a:pPr>
            <a:r>
              <a:rPr lang="en-US" sz="3600" b="1" i="1" dirty="0"/>
              <a:t>but not to a life that will quickly end.</a:t>
            </a:r>
          </a:p>
          <a:p>
            <a:pPr marL="0" indent="0" algn="ctr">
              <a:buNone/>
            </a:pPr>
            <a:r>
              <a:rPr lang="en-US" sz="3600" b="1" i="1" dirty="0"/>
              <a:t> Your new life will last forever</a:t>
            </a:r>
          </a:p>
          <a:p>
            <a:pPr marL="0" indent="0" algn="ctr">
              <a:buNone/>
            </a:pPr>
            <a:r>
              <a:rPr lang="en-US" sz="3600" b="1" i="1" dirty="0"/>
              <a:t> because it comes from the eternal, </a:t>
            </a:r>
          </a:p>
          <a:p>
            <a:pPr marL="0" indent="0" algn="ctr">
              <a:buNone/>
            </a:pPr>
            <a:r>
              <a:rPr lang="en-US" sz="3600" b="1" i="1" dirty="0"/>
              <a:t>living word of God.</a:t>
            </a:r>
          </a:p>
          <a:p>
            <a:pPr marL="0" indent="0">
              <a:buNone/>
            </a:pPr>
            <a:r>
              <a:rPr lang="en-US" sz="3600" b="1" dirty="0"/>
              <a:t>								</a:t>
            </a:r>
            <a:r>
              <a:rPr lang="en-US" sz="3600" dirty="0"/>
              <a:t> </a:t>
            </a:r>
            <a:r>
              <a:rPr lang="en-US" sz="3600" b="1" dirty="0"/>
              <a:t>1 Peter 1:23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35282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 CHANGE OF APPETITE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How can a young person stay pure?</a:t>
            </a:r>
            <a:br>
              <a:rPr lang="en-US" sz="3600" b="1" dirty="0"/>
            </a:br>
            <a:r>
              <a:rPr lang="en-US" sz="3600" b="1" i="1" dirty="0"/>
              <a:t>    By obeying your word.</a:t>
            </a:r>
            <a:br>
              <a:rPr lang="en-US" sz="3600" b="1" i="1" dirty="0"/>
            </a:br>
            <a:r>
              <a:rPr lang="en-US" sz="3600" b="1" i="1" dirty="0"/>
              <a:t>I have tried hard to find you—</a:t>
            </a:r>
            <a:br>
              <a:rPr lang="en-US" sz="3600" b="1" i="1" dirty="0"/>
            </a:br>
            <a:r>
              <a:rPr lang="en-US" sz="3600" b="1" i="1" dirty="0"/>
              <a:t>    don’t let me wander from your commands.</a:t>
            </a:r>
          </a:p>
          <a:p>
            <a:pPr marL="0" indent="0" algn="ctr">
              <a:buNone/>
            </a:pPr>
            <a:r>
              <a:rPr lang="en-US" sz="3600" b="1" i="1" dirty="0"/>
              <a:t>I have hidden your word in my heart,</a:t>
            </a:r>
            <a:br>
              <a:rPr lang="en-US" sz="3600" b="1" i="1" dirty="0"/>
            </a:br>
            <a:r>
              <a:rPr lang="en-US" sz="3600" b="1" i="1" dirty="0"/>
              <a:t>    that I might not sin against you. </a:t>
            </a:r>
          </a:p>
          <a:p>
            <a:pPr marL="0" indent="0">
              <a:buNone/>
            </a:pPr>
            <a:r>
              <a:rPr lang="en-US" sz="3600" b="1" dirty="0"/>
              <a:t>								Ps. 119:9-11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13652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 CHANGE OF APPETITE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i="1" dirty="0"/>
              <a:t>“…that He might sanctify and </a:t>
            </a:r>
          </a:p>
          <a:p>
            <a:pPr marL="0" indent="0" algn="ctr">
              <a:buNone/>
            </a:pPr>
            <a:r>
              <a:rPr lang="en-US" sz="3600" b="1" i="1" dirty="0"/>
              <a:t>cleanse her with the washing of water by the word,  </a:t>
            </a:r>
          </a:p>
          <a:p>
            <a:pPr marL="0" indent="0" algn="ctr">
              <a:buNone/>
            </a:pPr>
            <a:r>
              <a:rPr lang="en-US" sz="3600" b="1" i="1" dirty="0"/>
              <a:t>that He might present her to Himself </a:t>
            </a:r>
          </a:p>
          <a:p>
            <a:pPr marL="0" indent="0" algn="ctr">
              <a:buNone/>
            </a:pPr>
            <a:r>
              <a:rPr lang="en-US" sz="3600" b="1" i="1" dirty="0"/>
              <a:t>a glorious church, not having spot or wrinkle </a:t>
            </a:r>
          </a:p>
          <a:p>
            <a:pPr marL="0" indent="0" algn="ctr">
              <a:buNone/>
            </a:pPr>
            <a:r>
              <a:rPr lang="en-US" sz="3600" b="1" i="1" dirty="0"/>
              <a:t>or any such thing, but that she should be holy </a:t>
            </a:r>
          </a:p>
          <a:p>
            <a:pPr marL="0" indent="0" algn="ctr">
              <a:buNone/>
            </a:pPr>
            <a:r>
              <a:rPr lang="en-US" sz="3600" b="1" i="1" dirty="0"/>
              <a:t>and without blemish.” </a:t>
            </a:r>
          </a:p>
          <a:p>
            <a:pPr marL="0" indent="0" algn="ctr">
              <a:buNone/>
            </a:pPr>
            <a:r>
              <a:rPr lang="en-US" sz="3600" b="1" i="1" dirty="0"/>
              <a:t>							</a:t>
            </a:r>
            <a:r>
              <a:rPr lang="en-US" sz="3600" b="1" dirty="0"/>
              <a:t>Eph. 5:26-27</a:t>
            </a:r>
          </a:p>
        </p:txBody>
      </p:sp>
    </p:spTree>
    <p:extLst>
      <p:ext uri="{BB962C8B-B14F-4D97-AF65-F5344CB8AC3E}">
        <p14:creationId xmlns:p14="http://schemas.microsoft.com/office/powerpoint/2010/main" val="3075925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 CHANGE OF APPETITE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i="1" dirty="0"/>
              <a:t>Your word is a lamp to my feet</a:t>
            </a:r>
            <a:br>
              <a:rPr lang="en-US" sz="3600" b="1" i="1" dirty="0"/>
            </a:br>
            <a:r>
              <a:rPr lang="en-US" sz="3600" b="1" i="1" dirty="0"/>
              <a:t>And a light to my path. </a:t>
            </a:r>
          </a:p>
          <a:p>
            <a:pPr marL="0" indent="0" algn="ctr">
              <a:buNone/>
            </a:pPr>
            <a:r>
              <a:rPr lang="en-US" sz="3600" b="1" dirty="0"/>
              <a:t>								Ps. 119:105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90735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 CHANGE OF APPETITE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“…And take the helmet of salvation, </a:t>
            </a:r>
          </a:p>
          <a:p>
            <a:pPr marL="0" indent="0" algn="ctr">
              <a:buNone/>
            </a:pPr>
            <a:r>
              <a:rPr lang="en-US" sz="3600" b="1" i="1" dirty="0"/>
              <a:t>and</a:t>
            </a:r>
            <a:r>
              <a:rPr lang="en-US" sz="3600" b="1" dirty="0"/>
              <a:t> </a:t>
            </a:r>
            <a:r>
              <a:rPr lang="en-US" sz="3600" b="1" i="1" dirty="0"/>
              <a:t>the sword of the Spirit, </a:t>
            </a:r>
          </a:p>
          <a:p>
            <a:pPr marL="0" indent="0" algn="ctr">
              <a:buNone/>
            </a:pPr>
            <a:r>
              <a:rPr lang="en-US" sz="3600" b="1" i="1" dirty="0"/>
              <a:t>which is the word of God </a:t>
            </a:r>
          </a:p>
          <a:p>
            <a:pPr marL="0" indent="0" algn="ctr">
              <a:buNone/>
            </a:pPr>
            <a:r>
              <a:rPr lang="en-US" sz="3600" b="1" i="1" dirty="0"/>
              <a:t>							</a:t>
            </a:r>
            <a:r>
              <a:rPr lang="en-US" sz="3600" b="1" dirty="0"/>
              <a:t>Eph. 6:17</a:t>
            </a: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90382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 CHANGE OF APPETITE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III. A HUNGER FOR FELLOWHIP (1 John 3:14)</a:t>
            </a:r>
          </a:p>
          <a:p>
            <a:pPr marL="0" indent="0" algn="ctr">
              <a:buNone/>
            </a:pPr>
            <a:r>
              <a:rPr lang="en-US" sz="3600" b="1" i="1" dirty="0"/>
              <a:t>If we love our brothers and sisters </a:t>
            </a:r>
          </a:p>
          <a:p>
            <a:pPr marL="0" indent="0" algn="ctr">
              <a:buNone/>
            </a:pPr>
            <a:r>
              <a:rPr lang="en-US" sz="3600" b="1" i="1" dirty="0"/>
              <a:t>who are believers, </a:t>
            </a:r>
          </a:p>
          <a:p>
            <a:pPr marL="0" indent="0" algn="ctr">
              <a:buNone/>
            </a:pPr>
            <a:r>
              <a:rPr lang="en-US" sz="3600" b="1" i="1" dirty="0"/>
              <a:t>it proves that we have passed from death to life. </a:t>
            </a:r>
          </a:p>
          <a:p>
            <a:pPr marL="0" indent="0" algn="ctr">
              <a:buNone/>
            </a:pPr>
            <a:r>
              <a:rPr lang="en-US" sz="3600" b="1" i="1" dirty="0"/>
              <a:t>But a person who has no love is still dead.</a:t>
            </a:r>
            <a:r>
              <a:rPr lang="en-US" sz="3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2999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 CHANGE OF APPETITE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All the believers devoted themselves </a:t>
            </a:r>
            <a:endParaRPr lang="en-US" sz="3600" dirty="0"/>
          </a:p>
          <a:p>
            <a:pPr marL="1096963" lvl="0" indent="-525463">
              <a:buFont typeface="+mj-lt"/>
              <a:buAutoNum type="arabicParenR"/>
            </a:pPr>
            <a:r>
              <a:rPr lang="en-US" sz="3600" b="1" dirty="0"/>
              <a:t>to the apostles’ teaching, </a:t>
            </a:r>
          </a:p>
          <a:p>
            <a:pPr marL="1096963" lvl="0" indent="-525463">
              <a:buFont typeface="+mj-lt"/>
              <a:buAutoNum type="arabicParenR"/>
            </a:pPr>
            <a:r>
              <a:rPr lang="en-US" sz="3600" b="1" dirty="0"/>
              <a:t>to fellowship, </a:t>
            </a:r>
          </a:p>
          <a:p>
            <a:pPr marL="1096963" lvl="0" indent="-525463">
              <a:buFont typeface="+mj-lt"/>
              <a:buAutoNum type="arabicParenR"/>
            </a:pPr>
            <a:r>
              <a:rPr lang="en-US" sz="3600" b="1" dirty="0"/>
              <a:t>to sharing in meals (including the Lord’s Supper), </a:t>
            </a:r>
          </a:p>
          <a:p>
            <a:pPr marL="1096963" lvl="0" indent="-525463">
              <a:buFont typeface="+mj-lt"/>
              <a:buAutoNum type="arabicParenR"/>
            </a:pPr>
            <a:r>
              <a:rPr lang="en-US" sz="3600" b="1" dirty="0"/>
              <a:t>to prayer.</a:t>
            </a:r>
            <a:r>
              <a:rPr lang="en-US" sz="3600" dirty="0"/>
              <a:t> </a:t>
            </a:r>
          </a:p>
          <a:p>
            <a:pPr marL="571500" lvl="0" indent="0">
              <a:buNone/>
            </a:pPr>
            <a:r>
              <a:rPr lang="en-US" sz="3600" dirty="0"/>
              <a:t>								</a:t>
            </a:r>
            <a:r>
              <a:rPr lang="en-US" sz="3600" b="1" dirty="0"/>
              <a:t>Acts 2:42</a:t>
            </a:r>
          </a:p>
          <a:p>
            <a:pPr marL="4754563" lvl="8" indent="-525463">
              <a:buFont typeface="+mj-lt"/>
              <a:buAutoNum type="arabicParenR"/>
            </a:pPr>
            <a:endParaRPr lang="en-US" sz="2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270880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 CHANGE OF APPETITE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i="1" dirty="0"/>
              <a:t>And let us not neglect our meeting together,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i="1" dirty="0"/>
              <a:t>as some people do,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i="1" dirty="0"/>
              <a:t>but encourage one another, </a:t>
            </a:r>
          </a:p>
          <a:p>
            <a:pPr marL="0" indent="0" algn="ctr">
              <a:buNone/>
            </a:pPr>
            <a:r>
              <a:rPr lang="en-US" sz="3600" b="1" i="1" dirty="0"/>
              <a:t>especially now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i="1" dirty="0"/>
              <a:t>that the day of His return </a:t>
            </a:r>
          </a:p>
          <a:p>
            <a:pPr marL="0" indent="0" algn="ctr">
              <a:buNone/>
            </a:pPr>
            <a:r>
              <a:rPr lang="en-US" sz="3600" b="1" i="1" dirty="0"/>
              <a:t>is drawing near.</a:t>
            </a:r>
          </a:p>
          <a:p>
            <a:pPr marL="0" indent="0">
              <a:buNone/>
            </a:pPr>
            <a:r>
              <a:rPr lang="en-US" sz="3600" b="1" i="1" dirty="0"/>
              <a:t>						</a:t>
            </a:r>
            <a:r>
              <a:rPr lang="en-US" sz="3600" b="1" dirty="0"/>
              <a:t>	Hebrews 10:25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3129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 CHANGE OF APPETITE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900" b="1" dirty="0"/>
              <a:t>5 Jesus replied, “I assure you, </a:t>
            </a:r>
          </a:p>
          <a:p>
            <a:pPr marL="0" indent="0">
              <a:buNone/>
            </a:pPr>
            <a:r>
              <a:rPr lang="en-US" sz="3900" b="1" dirty="0"/>
              <a:t>no one can enter the Kingdom of God </a:t>
            </a:r>
          </a:p>
          <a:p>
            <a:pPr marL="0" indent="0">
              <a:buNone/>
            </a:pPr>
            <a:r>
              <a:rPr lang="en-US" sz="3900" b="1" dirty="0"/>
              <a:t>without being born of water and the Spirit. </a:t>
            </a:r>
          </a:p>
          <a:p>
            <a:pPr marL="0" indent="0">
              <a:buNone/>
            </a:pPr>
            <a:r>
              <a:rPr lang="en-US" sz="3900" b="1" dirty="0"/>
              <a:t>6 Humans can reproduce only human life,</a:t>
            </a:r>
          </a:p>
          <a:p>
            <a:pPr marL="0" indent="0">
              <a:buNone/>
            </a:pPr>
            <a:r>
              <a:rPr lang="en-US" sz="3900" b="1" dirty="0"/>
              <a:t> but the Holy Spirit gives birth to spiritual life. </a:t>
            </a:r>
          </a:p>
          <a:p>
            <a:pPr marL="0" indent="0">
              <a:buNone/>
            </a:pPr>
            <a:r>
              <a:rPr lang="en-US" sz="3900" b="1" dirty="0"/>
              <a:t> 7 So don’t be surprised when I say, </a:t>
            </a:r>
          </a:p>
          <a:p>
            <a:pPr marL="0" indent="0">
              <a:buNone/>
            </a:pPr>
            <a:r>
              <a:rPr lang="en-US" sz="3900" b="1" dirty="0"/>
              <a:t>‘You must be born again.’ </a:t>
            </a:r>
          </a:p>
          <a:p>
            <a:pPr marL="0" indent="0">
              <a:buNone/>
            </a:pPr>
            <a:r>
              <a:rPr lang="en-US" sz="3600" b="1" dirty="0"/>
              <a:t>								John 3:5-7</a:t>
            </a:r>
          </a:p>
        </p:txBody>
      </p:sp>
    </p:spTree>
    <p:extLst>
      <p:ext uri="{BB962C8B-B14F-4D97-AF65-F5344CB8AC3E}">
        <p14:creationId xmlns:p14="http://schemas.microsoft.com/office/powerpoint/2010/main" val="1338737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 CHANGE OF APPETITE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For this is how God loved the world: </a:t>
            </a:r>
          </a:p>
          <a:p>
            <a:pPr marL="0" indent="0" algn="ctr">
              <a:buNone/>
            </a:pPr>
            <a:r>
              <a:rPr lang="en-US" sz="3600" b="1" i="1" dirty="0"/>
              <a:t>He gave</a:t>
            </a:r>
            <a:r>
              <a:rPr lang="en-US" sz="3600" b="1" i="1" baseline="30000" dirty="0"/>
              <a:t> </a:t>
            </a:r>
            <a:r>
              <a:rPr lang="en-US" sz="3600" b="1" i="1" dirty="0"/>
              <a:t>His one and only Son, </a:t>
            </a:r>
          </a:p>
          <a:p>
            <a:pPr marL="0" indent="0" algn="ctr">
              <a:buNone/>
            </a:pPr>
            <a:r>
              <a:rPr lang="en-US" sz="3600" b="1" i="1" dirty="0"/>
              <a:t>so that everyone who believes in Him </a:t>
            </a:r>
          </a:p>
          <a:p>
            <a:pPr marL="0" indent="0" algn="ctr">
              <a:buNone/>
            </a:pPr>
            <a:r>
              <a:rPr lang="en-US" sz="3600" b="1" i="1" dirty="0"/>
              <a:t>will not perish but have eternal life.</a:t>
            </a:r>
            <a:r>
              <a:rPr lang="en-US" sz="3600" b="1" dirty="0"/>
              <a:t> </a:t>
            </a:r>
          </a:p>
          <a:p>
            <a:pPr marL="0" indent="0">
              <a:buNone/>
            </a:pPr>
            <a:r>
              <a:rPr lang="en-US" sz="3600" b="1" dirty="0"/>
              <a:t>								John 3:16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32315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 CHANGE OF APPETITE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/>
              <a:t> </a:t>
            </a:r>
            <a:r>
              <a:rPr lang="en-US" sz="3600" b="1" u="sng" dirty="0"/>
              <a:t>But now</a:t>
            </a:r>
            <a:r>
              <a:rPr lang="en-US" sz="3600" b="1" dirty="0"/>
              <a:t> </a:t>
            </a:r>
            <a:r>
              <a:rPr lang="en-US" sz="3600" b="1" i="1" dirty="0"/>
              <a:t>you have been united with Christ Jesus.</a:t>
            </a:r>
            <a:r>
              <a:rPr lang="en-US" sz="3600" b="1" dirty="0"/>
              <a:t> </a:t>
            </a:r>
          </a:p>
          <a:p>
            <a:pPr marL="0" indent="0">
              <a:buNone/>
            </a:pPr>
            <a:r>
              <a:rPr lang="en-US" sz="3600" b="1" i="1" u="sng" dirty="0"/>
              <a:t>Once</a:t>
            </a:r>
            <a:r>
              <a:rPr lang="en-US" sz="3600" b="1" i="1" dirty="0"/>
              <a:t> you were far away from God,</a:t>
            </a:r>
          </a:p>
          <a:p>
            <a:pPr marL="0" indent="0">
              <a:buNone/>
            </a:pPr>
            <a:r>
              <a:rPr lang="en-US" sz="3600" b="1" dirty="0"/>
              <a:t> </a:t>
            </a:r>
            <a:r>
              <a:rPr lang="en-US" sz="3600" b="1" u="sng" dirty="0"/>
              <a:t>but now</a:t>
            </a:r>
            <a:r>
              <a:rPr lang="en-US" sz="3600" b="1" dirty="0"/>
              <a:t> </a:t>
            </a:r>
            <a:r>
              <a:rPr lang="en-US" sz="3600" b="1" i="1" dirty="0"/>
              <a:t>you have been brought near to Him </a:t>
            </a:r>
          </a:p>
          <a:p>
            <a:pPr marL="0" indent="0">
              <a:buNone/>
            </a:pPr>
            <a:r>
              <a:rPr lang="en-US" sz="3600" b="1" i="1" dirty="0"/>
              <a:t>through the blood of Christ.</a:t>
            </a:r>
          </a:p>
          <a:p>
            <a:pPr marL="0" indent="0">
              <a:buNone/>
            </a:pPr>
            <a:r>
              <a:rPr lang="en-US" sz="3600" b="1" i="1" dirty="0"/>
              <a:t>								</a:t>
            </a:r>
            <a:r>
              <a:rPr lang="en-US" sz="3600" b="1" dirty="0"/>
              <a:t> Eph. 2:13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34637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 CHANGE OF APPETITE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900" b="1" dirty="0"/>
              <a:t>Now we look inside, </a:t>
            </a:r>
          </a:p>
          <a:p>
            <a:pPr marL="0" indent="0" algn="ctr">
              <a:buNone/>
            </a:pPr>
            <a:r>
              <a:rPr lang="en-US" sz="3900" b="1" dirty="0"/>
              <a:t>and what we see is that </a:t>
            </a:r>
          </a:p>
          <a:p>
            <a:pPr marL="0" indent="0" algn="ctr">
              <a:buNone/>
            </a:pPr>
            <a:r>
              <a:rPr lang="en-US" sz="3900" b="1" dirty="0"/>
              <a:t>anyone united with the Messiah </a:t>
            </a:r>
          </a:p>
          <a:p>
            <a:pPr marL="0" indent="0" algn="ctr">
              <a:buNone/>
            </a:pPr>
            <a:r>
              <a:rPr lang="en-US" sz="3900" b="1" dirty="0"/>
              <a:t>gets a fresh start, is created new. </a:t>
            </a:r>
          </a:p>
          <a:p>
            <a:pPr marL="0" indent="0" algn="ctr">
              <a:buNone/>
            </a:pPr>
            <a:r>
              <a:rPr lang="en-US" sz="3900" b="1" dirty="0"/>
              <a:t>The old life is gone; </a:t>
            </a:r>
          </a:p>
          <a:p>
            <a:pPr marL="0" indent="0" algn="ctr">
              <a:buNone/>
            </a:pPr>
            <a:r>
              <a:rPr lang="en-US" sz="3900" b="1" dirty="0"/>
              <a:t>a new life burgeons! </a:t>
            </a:r>
          </a:p>
          <a:p>
            <a:pPr marL="0" indent="0" algn="ctr">
              <a:buNone/>
            </a:pPr>
            <a:r>
              <a:rPr lang="en-US" sz="3900" b="1" dirty="0"/>
              <a:t>Look at it!</a:t>
            </a:r>
            <a:r>
              <a:rPr lang="en-US" sz="3900" dirty="0"/>
              <a:t> </a:t>
            </a:r>
          </a:p>
          <a:p>
            <a:pPr marL="0" indent="0">
              <a:buNone/>
            </a:pPr>
            <a:r>
              <a:rPr lang="en-US" sz="3600" b="1" dirty="0"/>
              <a:t>						2 Cor. 5:17 (MSSG.)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94778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 CHANGE OF APPETITE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/>
              <a:t>Therefore if anyone is in Christ</a:t>
            </a:r>
            <a:r>
              <a:rPr lang="en-US" sz="3600" b="1" dirty="0"/>
              <a:t> [that is, grafted in, joined to Him by faith in Him as Savior], </a:t>
            </a:r>
            <a:r>
              <a:rPr lang="en-US" sz="3600" b="1" i="1" dirty="0"/>
              <a:t>he is a new creature [reborn and renewed by the Holy Spirit]; the old things [the previous moral and spiritual condition] have passed away. Behold, new things have come [because spiritual awakening brings a new life]. </a:t>
            </a:r>
          </a:p>
          <a:p>
            <a:pPr marL="0" indent="0">
              <a:buNone/>
            </a:pPr>
            <a:r>
              <a:rPr lang="en-US" sz="3600" b="1" i="1" dirty="0"/>
              <a:t>							2 Cor. 5:17 (AMP)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06701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 CHANGE OF APPETITE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i="1" dirty="0"/>
              <a:t>For God is working in you,</a:t>
            </a:r>
          </a:p>
          <a:p>
            <a:pPr marL="0" indent="0" algn="ctr">
              <a:buNone/>
            </a:pPr>
            <a:r>
              <a:rPr lang="en-US" sz="3600" b="1" i="1" dirty="0"/>
              <a:t> giving you the desire and the power </a:t>
            </a:r>
          </a:p>
          <a:p>
            <a:pPr marL="0" indent="0" algn="ctr">
              <a:buNone/>
            </a:pPr>
            <a:r>
              <a:rPr lang="en-US" sz="3600" b="1" i="1" dirty="0"/>
              <a:t>to do what pleases Him</a:t>
            </a:r>
            <a:r>
              <a:rPr lang="en-US" sz="3600" b="1" dirty="0"/>
              <a:t>.</a:t>
            </a:r>
          </a:p>
          <a:p>
            <a:pPr marL="0" indent="0">
              <a:buNone/>
            </a:pPr>
            <a:r>
              <a:rPr lang="en-US" sz="3600" b="1" dirty="0"/>
              <a:t>								 Phil. 2:13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5882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 CHANGE OF APPETITE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900" b="1" dirty="0"/>
              <a:t>I.  A HUNGER TO BE FOLLOW CHRIST (Acts 2:39)</a:t>
            </a:r>
          </a:p>
          <a:p>
            <a:pPr marL="0" indent="0" algn="ctr">
              <a:buNone/>
            </a:pPr>
            <a:r>
              <a:rPr lang="en-US" sz="3900" b="1" dirty="0"/>
              <a:t> Peter replied, </a:t>
            </a:r>
          </a:p>
          <a:p>
            <a:pPr marL="0" indent="0" algn="ctr">
              <a:buNone/>
            </a:pPr>
            <a:r>
              <a:rPr lang="en-US" sz="3900" b="1" i="1" dirty="0"/>
              <a:t>“Each of you must </a:t>
            </a:r>
            <a:r>
              <a:rPr lang="en-US" sz="3900" b="1" dirty="0"/>
              <a:t>repent of your sins</a:t>
            </a:r>
            <a:r>
              <a:rPr lang="en-US" sz="3900" b="1" i="1" dirty="0"/>
              <a:t> </a:t>
            </a:r>
          </a:p>
          <a:p>
            <a:pPr marL="0" indent="0" algn="ctr">
              <a:buNone/>
            </a:pPr>
            <a:r>
              <a:rPr lang="en-US" sz="3900" b="1" i="1" dirty="0"/>
              <a:t>and turn to God, </a:t>
            </a:r>
          </a:p>
          <a:p>
            <a:pPr marL="0" indent="0" algn="ctr">
              <a:buNone/>
            </a:pPr>
            <a:r>
              <a:rPr lang="en-US" sz="3900" b="1" i="1" dirty="0"/>
              <a:t>and </a:t>
            </a:r>
            <a:r>
              <a:rPr lang="en-US" sz="3900" b="1" dirty="0"/>
              <a:t>be baptized</a:t>
            </a:r>
            <a:r>
              <a:rPr lang="en-US" sz="3900" b="1" i="1" dirty="0"/>
              <a:t> in the name of Jesus Christ</a:t>
            </a:r>
          </a:p>
          <a:p>
            <a:pPr marL="0" indent="0" algn="ctr">
              <a:buNone/>
            </a:pPr>
            <a:r>
              <a:rPr lang="en-US" sz="3900" b="1" i="1" dirty="0"/>
              <a:t>for the forgiveness of your sins.</a:t>
            </a:r>
          </a:p>
          <a:p>
            <a:pPr marL="0" indent="0" algn="ctr">
              <a:buNone/>
            </a:pPr>
            <a:r>
              <a:rPr lang="en-US" sz="3900" b="1" i="1" dirty="0"/>
              <a:t> Then you will receive the gift of the Holy Spirit. </a:t>
            </a:r>
          </a:p>
          <a:p>
            <a:pPr marL="0" indent="0">
              <a:buNone/>
            </a:pPr>
            <a:r>
              <a:rPr lang="en-US" sz="3600" b="1" dirty="0"/>
              <a:t>									</a:t>
            </a:r>
          </a:p>
        </p:txBody>
      </p:sp>
    </p:spTree>
    <p:extLst>
      <p:ext uri="{BB962C8B-B14F-4D97-AF65-F5344CB8AC3E}">
        <p14:creationId xmlns:p14="http://schemas.microsoft.com/office/powerpoint/2010/main" val="1733946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A CHANGE OF APPETITE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As they rode along, they came to some water, </a:t>
            </a:r>
          </a:p>
          <a:p>
            <a:pPr marL="0" indent="0" algn="ctr">
              <a:buNone/>
            </a:pPr>
            <a:r>
              <a:rPr lang="en-US" sz="3600" b="1" dirty="0"/>
              <a:t>and the eunuch said, </a:t>
            </a:r>
          </a:p>
          <a:p>
            <a:pPr marL="0" indent="0" algn="ctr">
              <a:buNone/>
            </a:pPr>
            <a:r>
              <a:rPr lang="en-US" sz="3600" b="1" dirty="0"/>
              <a:t>“</a:t>
            </a:r>
            <a:r>
              <a:rPr lang="en-US" sz="3600" b="1" i="1" dirty="0"/>
              <a:t>Look! There’s some water! </a:t>
            </a:r>
          </a:p>
          <a:p>
            <a:pPr marL="0" indent="0" algn="ctr">
              <a:buNone/>
            </a:pPr>
            <a:r>
              <a:rPr lang="en-US" sz="3600" b="1" i="1" dirty="0"/>
              <a:t>Why can’t I be baptized?” </a:t>
            </a:r>
          </a:p>
          <a:p>
            <a:pPr marL="0" indent="0" algn="ctr">
              <a:buNone/>
            </a:pPr>
            <a:r>
              <a:rPr lang="en-US" sz="3600" b="1" dirty="0"/>
              <a:t>Then Philip said, </a:t>
            </a:r>
          </a:p>
          <a:p>
            <a:pPr marL="0" indent="0" algn="ctr">
              <a:buNone/>
            </a:pPr>
            <a:r>
              <a:rPr lang="en-US" sz="3600" b="1" i="1" dirty="0"/>
              <a:t>“If you believe with all your heart, you may.”</a:t>
            </a:r>
          </a:p>
          <a:p>
            <a:pPr marL="0" indent="0" algn="ctr">
              <a:buNone/>
            </a:pPr>
            <a:r>
              <a:rPr lang="en-US" sz="3600" b="1" i="1" dirty="0"/>
              <a:t>							</a:t>
            </a:r>
            <a:r>
              <a:rPr lang="en-US" sz="3600" b="1" dirty="0"/>
              <a:t>Acts 8:35-36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2088391723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51</TotalTime>
  <Words>647</Words>
  <Application>Microsoft Office PowerPoint</Application>
  <PresentationFormat>Widescreen</PresentationFormat>
  <Paragraphs>125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Corbel</vt:lpstr>
      <vt:lpstr>Depth</vt:lpstr>
      <vt:lpstr>A CHANGE OF APPETITE </vt:lpstr>
      <vt:lpstr>A CHANGE OF APPETITE </vt:lpstr>
      <vt:lpstr>A CHANGE OF APPETITE </vt:lpstr>
      <vt:lpstr>A CHANGE OF APPETITE </vt:lpstr>
      <vt:lpstr>A CHANGE OF APPETITE </vt:lpstr>
      <vt:lpstr>A CHANGE OF APPETITE </vt:lpstr>
      <vt:lpstr>A CHANGE OF APPETITE </vt:lpstr>
      <vt:lpstr>A CHANGE OF APPETITE </vt:lpstr>
      <vt:lpstr>A CHANGE OF APPETITE </vt:lpstr>
      <vt:lpstr>A CHANGE OF APPETITE </vt:lpstr>
      <vt:lpstr>A CHANGE OF APPETITE </vt:lpstr>
      <vt:lpstr>A CHANGE OF APPETITE </vt:lpstr>
      <vt:lpstr>A CHANGE OF APPETITE </vt:lpstr>
      <vt:lpstr>A CHANGE OF APPETITE </vt:lpstr>
      <vt:lpstr>A CHANGE OF APPETITE </vt:lpstr>
      <vt:lpstr>A CHANGE OF APPETITE </vt:lpstr>
      <vt:lpstr>A CHANGE OF APPETITE </vt:lpstr>
      <vt:lpstr>A CHANGE OF APPETITE </vt:lpstr>
      <vt:lpstr>A CHANGE OF APPETITE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CHANGE OF APPITITE</dc:title>
  <dc:creator>Tim Hawthorne</dc:creator>
  <cp:lastModifiedBy>Deana Elson</cp:lastModifiedBy>
  <cp:revision>7</cp:revision>
  <cp:lastPrinted>2019-02-08T16:34:35Z</cp:lastPrinted>
  <dcterms:created xsi:type="dcterms:W3CDTF">2019-02-07T22:27:05Z</dcterms:created>
  <dcterms:modified xsi:type="dcterms:W3CDTF">2019-02-08T16:37:12Z</dcterms:modified>
</cp:coreProperties>
</file>