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4"/>
  </p:handoutMasterIdLst>
  <p:sldIdLst>
    <p:sldId id="272" r:id="rId2"/>
    <p:sldId id="274" r:id="rId3"/>
    <p:sldId id="273" r:id="rId4"/>
    <p:sldId id="257" r:id="rId5"/>
    <p:sldId id="271" r:id="rId6"/>
    <p:sldId id="270" r:id="rId7"/>
    <p:sldId id="269" r:id="rId8"/>
    <p:sldId id="275" r:id="rId9"/>
    <p:sldId id="268" r:id="rId10"/>
    <p:sldId id="267" r:id="rId11"/>
    <p:sldId id="266" r:id="rId12"/>
    <p:sldId id="265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55D4F2-5C2B-4B6C-8A2C-C3B4BD70F466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A32FF42-3F49-4396-BBAC-7E789DFCB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0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i="1" dirty="0" smtClean="0"/>
              <a:t>  </a:t>
            </a:r>
            <a:r>
              <a:rPr lang="en-US" sz="3600" b="1" dirty="0" smtClean="0"/>
              <a:t>PAUL WAS  PROACTIVE  IN HIS PRIORITES</a:t>
            </a:r>
          </a:p>
          <a:p>
            <a:pPr marL="0" indent="0">
              <a:buNone/>
            </a:pPr>
            <a:r>
              <a:rPr lang="en-US" sz="3600" b="1" i="1" dirty="0" smtClean="0"/>
              <a:t>Rejoice in the Lord always; again I will say, rejoice!</a:t>
            </a:r>
            <a:r>
              <a:rPr lang="en-US" sz="3600" dirty="0" smtClean="0"/>
              <a:t> 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Phil</a:t>
            </a:r>
            <a:r>
              <a:rPr lang="en-US" sz="3600" b="1" dirty="0"/>
              <a:t>. 4:4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666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575175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US" sz="5800" b="1" dirty="0" smtClean="0"/>
              <a:t> </a:t>
            </a:r>
            <a:r>
              <a:rPr lang="en-US" sz="7600" b="1" dirty="0" smtClean="0"/>
              <a:t>III.  GET </a:t>
            </a:r>
            <a:r>
              <a:rPr lang="en-US" sz="7600" b="1" dirty="0"/>
              <a:t>INVOLVED IN </a:t>
            </a:r>
            <a:r>
              <a:rPr lang="en-US" sz="7600" b="1" dirty="0" smtClean="0"/>
              <a:t>MINISTRY (2 </a:t>
            </a:r>
            <a:r>
              <a:rPr lang="en-US" sz="7600" b="1" dirty="0"/>
              <a:t>Pet. </a:t>
            </a:r>
            <a:r>
              <a:rPr lang="en-US" sz="7600" b="1" dirty="0" smtClean="0"/>
              <a:t>2:9)</a:t>
            </a:r>
            <a:endParaRPr lang="en-US" sz="7600" dirty="0" smtClean="0"/>
          </a:p>
          <a:p>
            <a:pPr marL="0" lvl="0" indent="0" algn="ctr">
              <a:buNone/>
            </a:pPr>
            <a:r>
              <a:rPr lang="en-US" sz="7600" b="1" dirty="0" smtClean="0"/>
              <a:t>But </a:t>
            </a:r>
            <a:r>
              <a:rPr lang="en-US" sz="7600" b="1" dirty="0"/>
              <a:t>you are a chosen </a:t>
            </a:r>
            <a:r>
              <a:rPr lang="en-US" sz="7600" b="1" dirty="0" smtClean="0"/>
              <a:t>people. </a:t>
            </a:r>
          </a:p>
          <a:p>
            <a:pPr marL="0" indent="0" algn="ctr">
              <a:buNone/>
            </a:pPr>
            <a:r>
              <a:rPr lang="en-US" sz="7600" b="1" dirty="0" smtClean="0"/>
              <a:t>You </a:t>
            </a:r>
            <a:r>
              <a:rPr lang="en-US" sz="7600" b="1" dirty="0"/>
              <a:t>are royal priests, a holy nation, </a:t>
            </a:r>
            <a:endParaRPr lang="en-US" sz="7600" b="1" dirty="0" smtClean="0"/>
          </a:p>
          <a:p>
            <a:pPr marL="0" indent="0" algn="ctr">
              <a:buNone/>
            </a:pPr>
            <a:r>
              <a:rPr lang="en-US" sz="7600" b="1" dirty="0" smtClean="0"/>
              <a:t>God’s </a:t>
            </a:r>
            <a:r>
              <a:rPr lang="en-US" sz="7600" b="1" dirty="0"/>
              <a:t>very own possession. </a:t>
            </a:r>
            <a:endParaRPr lang="en-US" sz="7600" b="1" dirty="0" smtClean="0"/>
          </a:p>
          <a:p>
            <a:pPr marL="0" indent="0" algn="ctr">
              <a:buNone/>
            </a:pPr>
            <a:r>
              <a:rPr lang="en-US" sz="7600" b="1" dirty="0" smtClean="0"/>
              <a:t>As </a:t>
            </a:r>
            <a:r>
              <a:rPr lang="en-US" sz="7600" b="1" dirty="0"/>
              <a:t>a result, </a:t>
            </a:r>
            <a:endParaRPr lang="en-US" sz="7600" b="1" dirty="0" smtClean="0"/>
          </a:p>
          <a:p>
            <a:pPr marL="0" indent="0" algn="ctr">
              <a:buNone/>
            </a:pPr>
            <a:r>
              <a:rPr lang="en-US" sz="7600" b="1" dirty="0" smtClean="0"/>
              <a:t>you </a:t>
            </a:r>
            <a:r>
              <a:rPr lang="en-US" sz="7600" b="1" dirty="0"/>
              <a:t>can show others the goodness of God, </a:t>
            </a:r>
            <a:endParaRPr lang="en-US" sz="7600" b="1" dirty="0" smtClean="0"/>
          </a:p>
          <a:p>
            <a:pPr marL="0" indent="0" algn="ctr">
              <a:buNone/>
            </a:pPr>
            <a:r>
              <a:rPr lang="en-US" sz="7600" b="1" dirty="0" smtClean="0"/>
              <a:t>for </a:t>
            </a:r>
            <a:r>
              <a:rPr lang="en-US" sz="7600" b="1" dirty="0"/>
              <a:t>He called you out of the darkness </a:t>
            </a:r>
            <a:endParaRPr lang="en-US" sz="7600" b="1" dirty="0" smtClean="0"/>
          </a:p>
          <a:p>
            <a:pPr marL="0" indent="0" algn="ctr">
              <a:buNone/>
            </a:pPr>
            <a:r>
              <a:rPr lang="en-US" sz="7600" b="1" dirty="0" smtClean="0"/>
              <a:t>into </a:t>
            </a:r>
            <a:r>
              <a:rPr lang="en-US" sz="7600" b="1" dirty="0"/>
              <a:t>His wonderful light. </a:t>
            </a:r>
            <a:endParaRPr lang="en-US" sz="7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6151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i="1" dirty="0" smtClean="0"/>
              <a:t> </a:t>
            </a:r>
            <a:r>
              <a:rPr lang="en-US" sz="3600" b="1" dirty="0" smtClean="0"/>
              <a:t>WE HAVE THIS MINISTRY!</a:t>
            </a:r>
          </a:p>
          <a:p>
            <a:pPr marL="0" indent="0" algn="ctr">
              <a:buNone/>
            </a:pPr>
            <a:r>
              <a:rPr lang="en-US" sz="3600" b="1" i="1" dirty="0" smtClean="0"/>
              <a:t>Therefore</a:t>
            </a:r>
            <a:r>
              <a:rPr lang="en-US" sz="3600" b="1" i="1" dirty="0"/>
              <a:t>, since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u="sng" dirty="0" smtClean="0"/>
              <a:t>we </a:t>
            </a:r>
            <a:r>
              <a:rPr lang="en-US" sz="3600" b="1" u="sng" dirty="0"/>
              <a:t>have this ministry</a:t>
            </a:r>
            <a:r>
              <a:rPr lang="en-US" sz="3600" b="1" i="1" dirty="0"/>
              <a:t>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as </a:t>
            </a:r>
            <a:r>
              <a:rPr lang="en-US" sz="3600" b="1" i="1" dirty="0"/>
              <a:t>we received mercy,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we</a:t>
            </a:r>
            <a:r>
              <a:rPr lang="en-US" sz="3600" b="1" i="1" dirty="0"/>
              <a:t> do not lose heart  </a:t>
            </a:r>
            <a:endParaRPr lang="en-US" sz="3600" b="1" i="1" dirty="0" smtClean="0"/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	</a:t>
            </a:r>
            <a:r>
              <a:rPr lang="en-US" sz="3600" b="1" dirty="0" smtClean="0"/>
              <a:t>2 </a:t>
            </a:r>
            <a:r>
              <a:rPr lang="en-US" sz="3600" b="1" dirty="0"/>
              <a:t>Cor.4:1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2950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/>
              <a:t>Therefore, </a:t>
            </a:r>
            <a:r>
              <a:rPr lang="en-US" sz="3600" b="1" u="sng" dirty="0"/>
              <a:t>we are</a:t>
            </a:r>
            <a:r>
              <a:rPr lang="en-US" sz="3600" b="1" i="1" dirty="0"/>
              <a:t> </a:t>
            </a:r>
            <a:r>
              <a:rPr lang="en-US" sz="3600" b="1" i="1" dirty="0"/>
              <a:t>ambassadors for Christ, 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as </a:t>
            </a:r>
            <a:r>
              <a:rPr lang="en-US" sz="3600" b="1" i="1" dirty="0"/>
              <a:t>though God were making an appeal through us;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we </a:t>
            </a:r>
            <a:r>
              <a:rPr lang="en-US" sz="3600" b="1" i="1" dirty="0"/>
              <a:t>beg you on behalf of Christ,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be</a:t>
            </a:r>
            <a:r>
              <a:rPr lang="en-US" sz="3600" b="1" i="1" dirty="0"/>
              <a:t> reconciled to God.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2 </a:t>
            </a:r>
            <a:r>
              <a:rPr lang="en-US" sz="3600" b="1" dirty="0"/>
              <a:t>Cor. 5:20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1416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i="1" dirty="0" smtClean="0"/>
              <a:t>  </a:t>
            </a:r>
            <a:r>
              <a:rPr lang="en-US" sz="3600" b="1" dirty="0" smtClean="0"/>
              <a:t>PAUL WAS  PROACTIVE  IN HIS PRIORITES</a:t>
            </a:r>
          </a:p>
          <a:p>
            <a:pPr marL="0" indent="0" algn="ctr">
              <a:buNone/>
            </a:pPr>
            <a:r>
              <a:rPr lang="en-US" sz="3600" b="1" i="1" dirty="0"/>
              <a:t>And the peace of God,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which </a:t>
            </a:r>
            <a:r>
              <a:rPr lang="en-US" sz="3600" b="1" i="1" dirty="0"/>
              <a:t>surpasses all comprehension,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will</a:t>
            </a:r>
            <a:r>
              <a:rPr lang="en-US" sz="3600" b="1" i="1" dirty="0"/>
              <a:t> guard your hearts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your minds in Christ Jesus</a:t>
            </a:r>
            <a:r>
              <a:rPr lang="en-US" sz="3600" dirty="0"/>
              <a:t>. </a:t>
            </a:r>
            <a:endParaRPr lang="en-US" sz="3600" dirty="0" smtClean="0"/>
          </a:p>
          <a:p>
            <a:pPr marL="0" indent="0" algn="ctr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Phil</a:t>
            </a:r>
            <a:r>
              <a:rPr lang="en-US" sz="3600" b="1" dirty="0"/>
              <a:t>. 4:7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978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i="1" dirty="0" smtClean="0"/>
              <a:t>  </a:t>
            </a:r>
            <a:r>
              <a:rPr lang="en-US" sz="3600" b="1" dirty="0" smtClean="0"/>
              <a:t>PAUL WAS  PROACTIVE  IN HIS PRIORITES</a:t>
            </a:r>
          </a:p>
          <a:p>
            <a:pPr marL="0" indent="0" algn="ctr">
              <a:buNone/>
            </a:pPr>
            <a:r>
              <a:rPr lang="en-US" sz="3600" b="1" i="1" dirty="0"/>
              <a:t>Not that I speak from want,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for </a:t>
            </a:r>
            <a:r>
              <a:rPr lang="en-US" sz="3600" b="1" i="1" dirty="0"/>
              <a:t>I have learned to be content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 </a:t>
            </a:r>
            <a:r>
              <a:rPr lang="en-US" sz="3600" b="1" i="1" dirty="0"/>
              <a:t>whatever circumstances I am.</a:t>
            </a:r>
            <a:r>
              <a:rPr lang="en-US" sz="3600" dirty="0"/>
              <a:t> 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Phil</a:t>
            </a:r>
            <a:r>
              <a:rPr lang="en-US" sz="3600" b="1" dirty="0"/>
              <a:t>. 4:11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2525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I.  GET </a:t>
            </a:r>
            <a:r>
              <a:rPr lang="en-US" sz="3600" b="1" dirty="0"/>
              <a:t>ON A GROWTH PLAN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u="sng" dirty="0"/>
              <a:t>You must grow</a:t>
            </a:r>
            <a:r>
              <a:rPr lang="en-US" sz="3600" b="1" i="1" dirty="0"/>
              <a:t>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in </a:t>
            </a:r>
            <a:r>
              <a:rPr lang="en-US" sz="3600" b="1" i="1" dirty="0"/>
              <a:t>the grace and knowledge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of </a:t>
            </a:r>
            <a:r>
              <a:rPr lang="en-US" sz="3600" b="1" i="1" dirty="0"/>
              <a:t>our Lord and Savior Jesus Christ</a:t>
            </a:r>
            <a:r>
              <a:rPr lang="en-US" sz="3600" b="1" i="1" dirty="0" smtClean="0"/>
              <a:t>.</a:t>
            </a:r>
          </a:p>
          <a:p>
            <a:pPr marL="0" indent="0">
              <a:buNone/>
            </a:pPr>
            <a:r>
              <a:rPr lang="en-US" sz="3600" b="1" i="1" dirty="0"/>
              <a:t>	</a:t>
            </a:r>
            <a:r>
              <a:rPr lang="en-US" sz="3600" b="1" i="1" dirty="0" smtClean="0"/>
              <a:t>							</a:t>
            </a:r>
            <a:r>
              <a:rPr lang="en-US" sz="3600" b="1" dirty="0" smtClean="0"/>
              <a:t> </a:t>
            </a:r>
            <a:r>
              <a:rPr lang="en-US" sz="3600" b="1" dirty="0"/>
              <a:t>2 Peter 3:17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0344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Be diligent to present yourself approved to God, </a:t>
            </a: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 </a:t>
            </a:r>
            <a:r>
              <a:rPr lang="en-US" sz="3600" b="1" dirty="0"/>
              <a:t>worker who does not need to be ashamed, rightly dividing the word of truth.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2 </a:t>
            </a:r>
            <a:r>
              <a:rPr lang="en-US" sz="3600" b="1" dirty="0"/>
              <a:t>Tim. 2:15</a:t>
            </a:r>
          </a:p>
        </p:txBody>
      </p:sp>
    </p:spTree>
    <p:extLst>
      <p:ext uri="{BB962C8B-B14F-4D97-AF65-F5344CB8AC3E}">
        <p14:creationId xmlns:p14="http://schemas.microsoft.com/office/powerpoint/2010/main" val="361160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600" b="1" baseline="30000" dirty="0"/>
              <a:t>16 </a:t>
            </a:r>
            <a:r>
              <a:rPr lang="en-US" sz="3900" b="1" dirty="0"/>
              <a:t>All Scripture is inspired by God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and </a:t>
            </a:r>
            <a:r>
              <a:rPr lang="en-US" sz="3900" b="1" dirty="0"/>
              <a:t>is useful to teach us what is true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and </a:t>
            </a:r>
            <a:r>
              <a:rPr lang="en-US" sz="3900" b="1" dirty="0"/>
              <a:t>to make us realize what is wrong in our lives.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It </a:t>
            </a:r>
            <a:r>
              <a:rPr lang="en-US" sz="3900" b="1" dirty="0"/>
              <a:t>corrects us when we are wrong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and </a:t>
            </a:r>
            <a:r>
              <a:rPr lang="en-US" sz="3900" b="1" dirty="0"/>
              <a:t>teaches us to do what is right.</a:t>
            </a:r>
            <a:endParaRPr lang="en-US" sz="3900" dirty="0"/>
          </a:p>
          <a:p>
            <a:pPr marL="0" indent="0" algn="ctr">
              <a:buNone/>
            </a:pPr>
            <a:r>
              <a:rPr lang="en-US" sz="3900" b="1" baseline="30000" dirty="0"/>
              <a:t>17 </a:t>
            </a:r>
            <a:r>
              <a:rPr lang="en-US" sz="3900" b="1" dirty="0"/>
              <a:t>God uses it to prepare and equip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dirty="0" smtClean="0"/>
              <a:t>His </a:t>
            </a:r>
            <a:r>
              <a:rPr lang="en-US" sz="3900" b="1" dirty="0"/>
              <a:t>people to do every good work</a:t>
            </a:r>
            <a:r>
              <a:rPr lang="en-US" sz="3900" b="1" dirty="0" smtClean="0"/>
              <a:t>.</a:t>
            </a:r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 </a:t>
            </a:r>
            <a:r>
              <a:rPr lang="en-US" sz="3600" b="1" dirty="0"/>
              <a:t>2 Tim. 3:15-17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3123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 II.  GET </a:t>
            </a:r>
            <a:r>
              <a:rPr lang="en-US" sz="3600" b="1" dirty="0"/>
              <a:t>YOUR HOUSE IN ORDER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b="1" i="1" dirty="0"/>
              <a:t>So again I say,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each </a:t>
            </a:r>
            <a:r>
              <a:rPr lang="en-US" sz="3600" b="1" i="1" dirty="0"/>
              <a:t>man </a:t>
            </a:r>
            <a:r>
              <a:rPr lang="en-US" sz="3600" b="1" u="sng" dirty="0"/>
              <a:t>must</a:t>
            </a:r>
            <a:r>
              <a:rPr lang="en-US" sz="3600" b="1" i="1" dirty="0"/>
              <a:t> love his wife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as </a:t>
            </a:r>
            <a:r>
              <a:rPr lang="en-US" sz="3600" b="1" i="1" dirty="0"/>
              <a:t>he loves himself, </a:t>
            </a:r>
            <a:endParaRPr lang="en-US" sz="3600" b="1" i="1" dirty="0" smtClean="0"/>
          </a:p>
          <a:p>
            <a:pPr marL="0" indent="0" algn="ctr">
              <a:buNone/>
            </a:pPr>
            <a:r>
              <a:rPr lang="en-US" sz="3600" b="1" i="1" dirty="0" smtClean="0"/>
              <a:t>and </a:t>
            </a:r>
            <a:r>
              <a:rPr lang="en-US" sz="3600" b="1" i="1" dirty="0"/>
              <a:t>the wife </a:t>
            </a:r>
            <a:r>
              <a:rPr lang="en-US" sz="3600" b="1" u="sng" dirty="0"/>
              <a:t>must</a:t>
            </a:r>
            <a:r>
              <a:rPr lang="en-US" sz="3600" b="1" i="1" dirty="0"/>
              <a:t> respect her husband.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Eph</a:t>
            </a:r>
            <a:r>
              <a:rPr lang="en-US" sz="3600" b="1" dirty="0"/>
              <a:t>. 5:33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8741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21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</a:t>
            </a:r>
            <a:r>
              <a:rPr lang="en-US" b="1" dirty="0" smtClean="0"/>
              <a:t>POWER </a:t>
            </a:r>
            <a:r>
              <a:rPr lang="en-US" b="1" dirty="0"/>
              <a:t>OF BEING PROACTIVE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/>
              <a:t>As the Scriptures say, </a:t>
            </a:r>
            <a:endParaRPr lang="en-US" sz="3900" b="1" dirty="0" smtClean="0"/>
          </a:p>
          <a:p>
            <a:pPr marL="0" indent="0" algn="ctr">
              <a:buNone/>
            </a:pPr>
            <a:r>
              <a:rPr lang="en-US" sz="3900" b="1" i="1" dirty="0" smtClean="0"/>
              <a:t>“</a:t>
            </a:r>
            <a:r>
              <a:rPr lang="en-US" sz="3900" b="1" i="1" dirty="0"/>
              <a:t>A man leaves his father and mother </a:t>
            </a:r>
            <a:endParaRPr lang="en-US" sz="3900" b="1" i="1" dirty="0" smtClean="0"/>
          </a:p>
          <a:p>
            <a:pPr marL="0" indent="0" algn="ctr">
              <a:buNone/>
            </a:pPr>
            <a:r>
              <a:rPr lang="en-US" sz="3900" b="1" i="1" dirty="0" smtClean="0"/>
              <a:t>and </a:t>
            </a:r>
            <a:r>
              <a:rPr lang="en-US" sz="3900" b="1" i="1" dirty="0"/>
              <a:t>is joined to his wife, </a:t>
            </a:r>
            <a:endParaRPr lang="en-US" sz="3900" b="1" i="1" dirty="0" smtClean="0"/>
          </a:p>
          <a:p>
            <a:pPr marL="0" indent="0" algn="ctr">
              <a:buNone/>
            </a:pPr>
            <a:r>
              <a:rPr lang="en-US" sz="3900" b="1" i="1" dirty="0" smtClean="0"/>
              <a:t>and </a:t>
            </a:r>
            <a:r>
              <a:rPr lang="en-US" sz="3900" b="1" i="1" dirty="0"/>
              <a:t>the two are united into one.”</a:t>
            </a:r>
            <a:endParaRPr lang="en-US" sz="3900" dirty="0"/>
          </a:p>
          <a:p>
            <a:pPr marL="0" indent="0" algn="ctr">
              <a:buNone/>
            </a:pPr>
            <a:r>
              <a:rPr lang="en-US" sz="3900" b="1" i="1" dirty="0"/>
              <a:t>This is a great mystery, </a:t>
            </a:r>
            <a:endParaRPr lang="en-US" sz="3900" b="1" i="1" dirty="0" smtClean="0"/>
          </a:p>
          <a:p>
            <a:pPr marL="0" indent="0" algn="ctr">
              <a:buNone/>
            </a:pPr>
            <a:r>
              <a:rPr lang="en-US" sz="3900" b="1" i="1" dirty="0" smtClean="0"/>
              <a:t>but </a:t>
            </a:r>
            <a:r>
              <a:rPr lang="en-US" sz="3900" b="1" i="1" dirty="0"/>
              <a:t>it is an illustration of the way </a:t>
            </a:r>
            <a:endParaRPr lang="en-US" sz="3900" b="1" i="1" dirty="0" smtClean="0"/>
          </a:p>
          <a:p>
            <a:pPr marL="0" indent="0" algn="ctr">
              <a:buNone/>
            </a:pPr>
            <a:r>
              <a:rPr lang="en-US" sz="3900" b="1" i="1" dirty="0" smtClean="0"/>
              <a:t>Christ </a:t>
            </a:r>
            <a:r>
              <a:rPr lang="en-US" sz="3900" b="1" i="1" dirty="0"/>
              <a:t>and the church are one.</a:t>
            </a:r>
            <a:r>
              <a:rPr lang="en-US" sz="3900" b="1" dirty="0"/>
              <a:t> </a:t>
            </a:r>
            <a:endParaRPr lang="en-US" sz="3900" b="1" dirty="0" smtClean="0"/>
          </a:p>
          <a:p>
            <a:pPr marL="0" indent="0">
              <a:buNone/>
            </a:pPr>
            <a:r>
              <a:rPr lang="en-US" sz="3600" b="1" dirty="0"/>
              <a:t>	</a:t>
            </a:r>
            <a:r>
              <a:rPr lang="en-US" sz="3600" b="1" dirty="0" smtClean="0"/>
              <a:t>							Eph</a:t>
            </a:r>
            <a:r>
              <a:rPr lang="en-US" sz="3600" b="1" dirty="0"/>
              <a:t>. 5:31-32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250601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32</TotalTime>
  <Words>267</Words>
  <Application>Microsoft Office PowerPoint</Application>
  <PresentationFormat>Widescreen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Depth</vt:lpstr>
      <vt:lpstr>THE POWER OF BEING PROACTIVE </vt:lpstr>
      <vt:lpstr>THE POWER OF BEING PROACTIVE </vt:lpstr>
      <vt:lpstr>THE POWER OF BEING PROACTIVE </vt:lpstr>
      <vt:lpstr>THE POWER OF BEING PROACTIVE </vt:lpstr>
      <vt:lpstr>THE POWER OF BEING PROACTIVE </vt:lpstr>
      <vt:lpstr>THE POWER OF BEING PROACTIVE </vt:lpstr>
      <vt:lpstr>THE POWER OF BEING PROACTIVE </vt:lpstr>
      <vt:lpstr>PowerPoint Presentation</vt:lpstr>
      <vt:lpstr>THE POWER OF BEING PROACTIVE </vt:lpstr>
      <vt:lpstr>THE POWER OF BEING PROACTIVE </vt:lpstr>
      <vt:lpstr>THE POWER OF BEING PROACTIVE </vt:lpstr>
      <vt:lpstr>THE POWER OF BEING PROACTIVE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Hawthorne</dc:creator>
  <cp:lastModifiedBy>Tim Hawthorne</cp:lastModifiedBy>
  <cp:revision>5</cp:revision>
  <cp:lastPrinted>2019-01-31T22:51:02Z</cp:lastPrinted>
  <dcterms:created xsi:type="dcterms:W3CDTF">2019-01-31T22:23:22Z</dcterms:created>
  <dcterms:modified xsi:type="dcterms:W3CDTF">2019-01-31T22:55:35Z</dcterms:modified>
</cp:coreProperties>
</file>