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6"/>
  </p:handoutMasterIdLst>
  <p:sldIdLst>
    <p:sldId id="271" r:id="rId2"/>
    <p:sldId id="257" r:id="rId3"/>
    <p:sldId id="270" r:id="rId4"/>
    <p:sldId id="269" r:id="rId5"/>
    <p:sldId id="268" r:id="rId6"/>
    <p:sldId id="267" r:id="rId7"/>
    <p:sldId id="266" r:id="rId8"/>
    <p:sldId id="265" r:id="rId9"/>
    <p:sldId id="264" r:id="rId10"/>
    <p:sldId id="263" r:id="rId11"/>
    <p:sldId id="262" r:id="rId12"/>
    <p:sldId id="261" r:id="rId13"/>
    <p:sldId id="272" r:id="rId14"/>
    <p:sldId id="273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7278B6-1A47-45E9-9A9C-6D482E8FD61B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DDE340-FE92-45F1-92C6-BC2DF12A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67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philip the evangeli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410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PHILIP 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6 </a:t>
            </a:r>
            <a:r>
              <a:rPr lang="en-US" sz="3600" b="1" dirty="0"/>
              <a:t>Crowds listened intently to Philip because they were eager to hear his message and see the miraculous signs he did. 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baseline="30000" dirty="0" smtClean="0"/>
              <a:t>7</a:t>
            </a:r>
            <a:r>
              <a:rPr lang="en-US" sz="3600" b="1" baseline="30000" dirty="0"/>
              <a:t> </a:t>
            </a:r>
            <a:r>
              <a:rPr lang="en-US" sz="3600" b="1" i="1" dirty="0" smtClean="0"/>
              <a:t>Many </a:t>
            </a:r>
            <a:r>
              <a:rPr lang="en-US" sz="3600" b="1" i="1" dirty="0"/>
              <a:t>evil</a:t>
            </a:r>
            <a:r>
              <a:rPr lang="en-US" sz="3600" b="1" i="1" baseline="30000" dirty="0"/>
              <a:t> </a:t>
            </a:r>
            <a:r>
              <a:rPr lang="en-US" sz="3600" b="1" i="1" dirty="0"/>
              <a:t>spirits were cast out, screaming as they left their victims. And many who had been paralyzed or lame were </a:t>
            </a:r>
            <a:r>
              <a:rPr lang="en-US" sz="3600" b="1" i="1" dirty="0" smtClean="0"/>
              <a:t>healed</a:t>
            </a:r>
          </a:p>
          <a:p>
            <a:pPr marL="0" indent="0">
              <a:buNone/>
            </a:pPr>
            <a:r>
              <a:rPr lang="en-US" sz="3600" b="1" i="1" dirty="0"/>
              <a:t> </a:t>
            </a:r>
            <a:r>
              <a:rPr lang="en-US" sz="3600" b="1" i="1" baseline="30000" dirty="0"/>
              <a:t>8 </a:t>
            </a:r>
            <a:r>
              <a:rPr lang="en-US" sz="3600" b="1" i="1" dirty="0" smtClean="0"/>
              <a:t>So </a:t>
            </a:r>
            <a:r>
              <a:rPr lang="en-US" sz="3600" b="1" i="1" dirty="0"/>
              <a:t>there was great joy in that city.</a:t>
            </a:r>
            <a:r>
              <a:rPr lang="en-US" sz="3600" b="1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13638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PHILIP 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3" indent="-285750">
              <a:buFont typeface="Wingdings" panose="05000000000000000000" pitchFamily="2" charset="2"/>
              <a:buChar char="q"/>
            </a:pPr>
            <a:r>
              <a:rPr lang="en-US" sz="3600" b="1" dirty="0" smtClean="0"/>
              <a:t> Philip </a:t>
            </a:r>
            <a:r>
              <a:rPr lang="en-US" sz="3600" b="1" dirty="0"/>
              <a:t>and the Ethiopian Eunuch (Acts 8:26-29)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26 </a:t>
            </a:r>
            <a:r>
              <a:rPr lang="en-US" sz="3600" b="1" u="sng" dirty="0"/>
              <a:t>As for Philip</a:t>
            </a:r>
            <a:r>
              <a:rPr lang="en-US" sz="3600" b="1" dirty="0"/>
              <a:t>, an angel of the Lord said to him, </a:t>
            </a:r>
            <a:r>
              <a:rPr lang="en-US" sz="3600" b="1" i="1" dirty="0"/>
              <a:t>“Go south</a:t>
            </a:r>
            <a:r>
              <a:rPr lang="en-US" sz="3600" b="1" i="1" baseline="30000" dirty="0"/>
              <a:t> </a:t>
            </a:r>
            <a:r>
              <a:rPr lang="en-US" sz="3600" b="1" i="1" dirty="0"/>
              <a:t>down the desert road that runs from Jerusalem to Gaza.”</a:t>
            </a:r>
            <a:r>
              <a:rPr lang="en-US" sz="3600" b="1" dirty="0"/>
              <a:t> 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27 </a:t>
            </a:r>
            <a:r>
              <a:rPr lang="en-US" sz="3600" b="1" dirty="0"/>
              <a:t>So he started out, and he met the treasurer of Ethiopia, a eunuch of great authority under the </a:t>
            </a:r>
            <a:r>
              <a:rPr lang="en-US" sz="3600" b="1" dirty="0" err="1"/>
              <a:t>Kandake</a:t>
            </a:r>
            <a:r>
              <a:rPr lang="en-US" sz="3600" b="1" dirty="0"/>
              <a:t>, the queen of Ethiopia. The eunuch had gone to Jerusalem to worship, 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8469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smtClean="0"/>
              <a:t>PHILIP </a:t>
            </a:r>
            <a:r>
              <a:rPr lang="en-US" b="1" dirty="0"/>
              <a:t>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28 </a:t>
            </a:r>
            <a:r>
              <a:rPr lang="en-US" sz="3600" b="1" dirty="0"/>
              <a:t>and he was now returning.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Seated </a:t>
            </a:r>
            <a:r>
              <a:rPr lang="en-US" sz="3600" b="1" dirty="0"/>
              <a:t>in his carriage</a:t>
            </a:r>
            <a:r>
              <a:rPr lang="en-US" sz="3600" b="1" dirty="0" smtClean="0"/>
              <a:t>,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he was reading aloud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from </a:t>
            </a:r>
            <a:r>
              <a:rPr lang="en-US" sz="3600" b="1" dirty="0"/>
              <a:t>the book of the prophet Isaiah.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29 </a:t>
            </a:r>
            <a:r>
              <a:rPr lang="en-US" sz="3600" b="1" dirty="0"/>
              <a:t>The Holy Spirit said to Philip,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Go over and walk along beside the carriage.”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1962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mage result for philip the evangeli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97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942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PHILIP THE FATHER </a:t>
            </a:r>
            <a:endParaRPr lang="en-US" dirty="0"/>
          </a:p>
        </p:txBody>
      </p:sp>
      <p:pic>
        <p:nvPicPr>
          <p:cNvPr id="4098" name="Picture 2" descr="Image result for DAUGHTERS OF philip the evangeli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2964"/>
            <a:ext cx="12192000" cy="532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06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PHILIP 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26 </a:t>
            </a:r>
            <a:r>
              <a:rPr lang="en-US" sz="3600" b="1" u="sng" dirty="0"/>
              <a:t>Remember</a:t>
            </a:r>
            <a:r>
              <a:rPr lang="en-US" sz="3600" b="1" dirty="0"/>
              <a:t>, </a:t>
            </a:r>
            <a:r>
              <a:rPr lang="en-US" sz="3600" b="1" i="1" dirty="0"/>
              <a:t>dear brothers and sisters, that few of you were wise in the world’s eyes or powerful or wealthy when God called you. </a:t>
            </a:r>
            <a:endParaRPr lang="en-US" sz="3600" dirty="0"/>
          </a:p>
          <a:p>
            <a:pPr marL="0" indent="0">
              <a:buNone/>
            </a:pPr>
            <a:r>
              <a:rPr lang="en-US" sz="3600" b="1" i="1" baseline="30000" dirty="0"/>
              <a:t>2</a:t>
            </a:r>
            <a:r>
              <a:rPr lang="en-US" sz="3600" b="1" baseline="30000" dirty="0"/>
              <a:t>7 </a:t>
            </a:r>
            <a:r>
              <a:rPr lang="en-US" sz="3600" b="1" u="sng" dirty="0"/>
              <a:t>Instead</a:t>
            </a:r>
            <a:r>
              <a:rPr lang="en-US" sz="3600" b="1" dirty="0"/>
              <a:t>, </a:t>
            </a:r>
            <a:r>
              <a:rPr lang="en-US" sz="3600" b="1" u="sng" dirty="0"/>
              <a:t>God chose</a:t>
            </a:r>
            <a:r>
              <a:rPr lang="en-US" sz="3600" b="1" dirty="0"/>
              <a:t> </a:t>
            </a:r>
            <a:r>
              <a:rPr lang="en-US" sz="3600" b="1" i="1" dirty="0"/>
              <a:t>things the world considers foolish in order to shame those who think they are wise. And he chose things that are powerless to shame those who are powerful</a:t>
            </a:r>
            <a:r>
              <a:rPr lang="en-US" sz="3600" b="1" i="1" dirty="0" smtClean="0"/>
              <a:t>.</a:t>
            </a:r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</a:t>
            </a:r>
            <a:r>
              <a:rPr lang="en-US" sz="3600" b="1" i="1" dirty="0"/>
              <a:t> </a:t>
            </a:r>
            <a:r>
              <a:rPr lang="en-US" sz="3600" b="1" dirty="0"/>
              <a:t>1 Cor. 1:26-27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7786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PHILIP 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3 </a:t>
            </a:r>
            <a:r>
              <a:rPr lang="en-US" sz="3600" b="1" i="1" dirty="0"/>
              <a:t>And so, brothers,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select </a:t>
            </a:r>
            <a:r>
              <a:rPr lang="en-US" sz="3600" b="1" i="1" dirty="0"/>
              <a:t>seven men who are well respected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are full of the Spirit and wisdom.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We </a:t>
            </a:r>
            <a:r>
              <a:rPr lang="en-US" sz="3600" b="1" i="1" dirty="0"/>
              <a:t>will give them this responsibility.</a:t>
            </a:r>
            <a:r>
              <a:rPr lang="en-US" sz="3600" dirty="0"/>
              <a:t>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Acts </a:t>
            </a:r>
            <a:r>
              <a:rPr lang="en-US" sz="3600" b="1" dirty="0"/>
              <a:t>6:3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59349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PHILIP 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 I.  PHILIP </a:t>
            </a:r>
            <a:r>
              <a:rPr lang="en-US" sz="3600" b="1" dirty="0"/>
              <a:t>THE </a:t>
            </a:r>
            <a:r>
              <a:rPr lang="en-US" sz="3600" b="1" u="sng" dirty="0"/>
              <a:t>DEACON</a:t>
            </a:r>
            <a:r>
              <a:rPr lang="en-US" sz="3600" b="1" dirty="0"/>
              <a:t> (ACTS 6:5)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baseline="30000" dirty="0"/>
              <a:t>5 </a:t>
            </a:r>
            <a:r>
              <a:rPr lang="en-US" sz="3600" b="1" dirty="0"/>
              <a:t>Everyone liked this idea,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and </a:t>
            </a:r>
            <a:r>
              <a:rPr lang="en-US" sz="3600" b="1" dirty="0"/>
              <a:t>they chose the following: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Stephen </a:t>
            </a:r>
            <a:r>
              <a:rPr lang="en-US" sz="3600" b="1" dirty="0"/>
              <a:t>(a man full of faith and the Holy Spirit),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Philip</a:t>
            </a:r>
            <a:r>
              <a:rPr lang="en-US" sz="3600" b="1" dirty="0"/>
              <a:t>, </a:t>
            </a:r>
            <a:r>
              <a:rPr lang="en-US" sz="3600" b="1" dirty="0" err="1"/>
              <a:t>Procorus</a:t>
            </a:r>
            <a:r>
              <a:rPr lang="en-US" sz="3600" b="1" dirty="0"/>
              <a:t>, </a:t>
            </a:r>
            <a:r>
              <a:rPr lang="en-US" sz="3600" b="1" dirty="0" err="1"/>
              <a:t>Nicanor</a:t>
            </a:r>
            <a:r>
              <a:rPr lang="en-US" sz="3600" b="1" dirty="0"/>
              <a:t>, </a:t>
            </a:r>
            <a:r>
              <a:rPr lang="en-US" sz="3600" b="1" dirty="0" err="1"/>
              <a:t>Timon</a:t>
            </a:r>
            <a:r>
              <a:rPr lang="en-US" sz="3600" b="1" dirty="0"/>
              <a:t>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err="1" smtClean="0"/>
              <a:t>Parmenas</a:t>
            </a:r>
            <a:r>
              <a:rPr lang="en-US" sz="3600" b="1" dirty="0"/>
              <a:t>, and Nicolas of </a:t>
            </a:r>
            <a:r>
              <a:rPr lang="en-US" sz="3600" b="1" dirty="0" smtClean="0"/>
              <a:t>Antioch</a:t>
            </a:r>
          </a:p>
          <a:p>
            <a:pPr marL="0" indent="0" algn="ctr"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(an earlier convert to the Jewish faith).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0026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PHILIP 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23 </a:t>
            </a:r>
            <a:r>
              <a:rPr lang="en-US" sz="3600" b="1" dirty="0"/>
              <a:t>“The master said,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‘</a:t>
            </a:r>
            <a:r>
              <a:rPr lang="en-US" sz="3600" b="1" i="1" dirty="0"/>
              <a:t>Well done, my good and faithful servant.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You </a:t>
            </a:r>
            <a:r>
              <a:rPr lang="en-US" sz="3600" b="1" i="1" dirty="0"/>
              <a:t>have been faithful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in </a:t>
            </a:r>
            <a:r>
              <a:rPr lang="en-US" sz="3600" b="1" i="1" dirty="0"/>
              <a:t>handling this small amount,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so </a:t>
            </a:r>
            <a:r>
              <a:rPr lang="en-US" sz="3600" b="1" i="1" dirty="0"/>
              <a:t>now I will give you many more responsibilities. Let’s celebrate together!</a:t>
            </a:r>
            <a:r>
              <a:rPr lang="en-US" sz="3600" b="1" dirty="0"/>
              <a:t>’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Matt</a:t>
            </a:r>
            <a:r>
              <a:rPr lang="en-US" sz="3600" b="1" dirty="0"/>
              <a:t>. 26:23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09575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PHILIP 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3" indent="-571500">
              <a:buFont typeface="Wingdings" panose="05000000000000000000" pitchFamily="2" charset="2"/>
              <a:buChar char="q"/>
            </a:pPr>
            <a:r>
              <a:rPr lang="en-US" sz="3600" b="1" dirty="0"/>
              <a:t>Qualifications of a deacon (1 Tim. 3:8-9)</a:t>
            </a:r>
            <a:endParaRPr lang="en-US" sz="3600" dirty="0"/>
          </a:p>
          <a:p>
            <a:pPr marL="0" indent="0">
              <a:buNone/>
            </a:pPr>
            <a:r>
              <a:rPr lang="en-US" sz="3600" b="1" dirty="0"/>
              <a:t>…deacons must be well respected and have integrity. They must not be heavy drinkers or dishonest with money.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9 </a:t>
            </a:r>
            <a:r>
              <a:rPr lang="en-US" sz="3600" b="1" dirty="0"/>
              <a:t>They must be committed to the mystery of the faith now revealed and must live with a clear conscience. </a:t>
            </a:r>
            <a:r>
              <a:rPr lang="en-US" sz="3600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522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PHILIP 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 II. PHILIP </a:t>
            </a:r>
            <a:r>
              <a:rPr lang="en-US" sz="3600" b="1" dirty="0"/>
              <a:t>THE </a:t>
            </a:r>
            <a:r>
              <a:rPr lang="en-US" sz="3600" b="1" u="sng" dirty="0"/>
              <a:t>EVANGELIST</a:t>
            </a:r>
            <a:r>
              <a:rPr lang="en-US" sz="3600" b="1" dirty="0"/>
              <a:t> (Acts 21:8)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Leaving the next day we reached Caesarea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stayed at the house of Philip the evangelist,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one </a:t>
            </a:r>
            <a:r>
              <a:rPr lang="en-US" sz="3600" b="1" i="1" dirty="0"/>
              <a:t>of the Seven.”</a:t>
            </a:r>
            <a:endParaRPr lang="en-US" sz="3600" b="1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6589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PHILIP 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11 </a:t>
            </a:r>
            <a:r>
              <a:rPr lang="en-US" sz="3600" b="1" dirty="0"/>
              <a:t>Now these are the gifts Christ gave to the church: the apostles, the prophets, the evangelists, and the pastors and teachers. 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baseline="30000" dirty="0" smtClean="0"/>
              <a:t>12</a:t>
            </a:r>
            <a:r>
              <a:rPr lang="en-US" sz="3600" b="1" baseline="30000" dirty="0"/>
              <a:t> </a:t>
            </a:r>
            <a:r>
              <a:rPr lang="en-US" sz="3600" b="1" baseline="30000" dirty="0" smtClean="0"/>
              <a:t> </a:t>
            </a:r>
            <a:r>
              <a:rPr lang="en-US" sz="3600" b="1" dirty="0"/>
              <a:t>Their responsibility is to equip God’s people to do his work and build up the church, the body of Christ.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71494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PHILIP THE _______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 </a:t>
            </a:r>
            <a:r>
              <a:rPr lang="en-US" sz="3600" b="1" dirty="0"/>
              <a:t>The Revival at Samaria (Acts 8:4-8)</a:t>
            </a:r>
            <a:endParaRPr lang="en-US" sz="3600" dirty="0"/>
          </a:p>
          <a:p>
            <a:pPr marL="0" indent="0">
              <a:buNone/>
            </a:pPr>
            <a:r>
              <a:rPr lang="en-US" sz="3600" b="1" baseline="30000" dirty="0"/>
              <a:t>4 </a:t>
            </a:r>
            <a:r>
              <a:rPr lang="en-US" sz="3600" b="1" dirty="0"/>
              <a:t>But the believers who were scattered preached </a:t>
            </a:r>
            <a:r>
              <a:rPr lang="en-US" sz="3600" b="1" dirty="0" smtClean="0"/>
              <a:t>the </a:t>
            </a:r>
            <a:r>
              <a:rPr lang="en-US" sz="3600" b="1" dirty="0"/>
              <a:t>Good News about Jesus wherever they went</a:t>
            </a:r>
            <a:r>
              <a:rPr lang="en-US" sz="3600" b="1" dirty="0" smtClean="0"/>
              <a:t>.</a:t>
            </a:r>
          </a:p>
          <a:p>
            <a:pPr marL="0" indent="0">
              <a:buNone/>
            </a:pPr>
            <a:r>
              <a:rPr lang="en-US" sz="3600" b="1" dirty="0"/>
              <a:t> </a:t>
            </a:r>
            <a:r>
              <a:rPr lang="en-US" sz="3600" b="1" baseline="30000" dirty="0"/>
              <a:t>5 </a:t>
            </a:r>
            <a:r>
              <a:rPr lang="en-US" sz="3600" b="1" i="1" dirty="0" smtClean="0"/>
              <a:t>Philip</a:t>
            </a:r>
            <a:r>
              <a:rPr lang="en-US" sz="3600" b="1" i="1" dirty="0"/>
              <a:t>, for example, went to the city of Samaria and told the people there about the Messiah.</a:t>
            </a:r>
            <a:r>
              <a:rPr lang="en-US" sz="3600" b="1" dirty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9770429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51</TotalTime>
  <Words>141</Words>
  <Application>Microsoft Office PowerPoint</Application>
  <PresentationFormat>Widescreen</PresentationFormat>
  <Paragraphs>57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Corbel</vt:lpstr>
      <vt:lpstr>Wingdings</vt:lpstr>
      <vt:lpstr>Depth</vt:lpstr>
      <vt:lpstr>PowerPoint Presentation</vt:lpstr>
      <vt:lpstr>PHILIP THE _______ </vt:lpstr>
      <vt:lpstr>PHILIP THE _______ </vt:lpstr>
      <vt:lpstr>PHILIP THE _______ </vt:lpstr>
      <vt:lpstr>PHILIP THE _______ </vt:lpstr>
      <vt:lpstr>PHILIP THE _______ </vt:lpstr>
      <vt:lpstr>PHILIP THE _______ </vt:lpstr>
      <vt:lpstr>PHILIP THE _______ </vt:lpstr>
      <vt:lpstr>PHILIP THE _______ </vt:lpstr>
      <vt:lpstr>PHILIP THE _______ </vt:lpstr>
      <vt:lpstr>PHILIP THE _______ </vt:lpstr>
      <vt:lpstr>PHILIP THE _______ </vt:lpstr>
      <vt:lpstr>PowerPoint Presentation</vt:lpstr>
      <vt:lpstr>III. PHILIP THE FATHER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Hawthorne</dc:creator>
  <cp:lastModifiedBy>Tim Hawthorne</cp:lastModifiedBy>
  <cp:revision>6</cp:revision>
  <cp:lastPrinted>2019-03-21T20:52:25Z</cp:lastPrinted>
  <dcterms:created xsi:type="dcterms:W3CDTF">2019-03-21T20:08:02Z</dcterms:created>
  <dcterms:modified xsi:type="dcterms:W3CDTF">2019-03-21T20:59:31Z</dcterms:modified>
</cp:coreProperties>
</file>