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7" r:id="rId2"/>
    <p:sldId id="276" r:id="rId3"/>
    <p:sldId id="275" r:id="rId4"/>
    <p:sldId id="274" r:id="rId5"/>
    <p:sldId id="273" r:id="rId6"/>
    <p:sldId id="272" r:id="rId7"/>
    <p:sldId id="277" r:id="rId8"/>
    <p:sldId id="271" r:id="rId9"/>
    <p:sldId id="278" r:id="rId10"/>
    <p:sldId id="269" r:id="rId11"/>
    <p:sldId id="270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71CDD5-E66F-48AA-BFF1-88F55E4AB0DA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AE8632A-49C3-4D89-995C-1572F8C36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15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Story of </a:t>
            </a:r>
            <a:r>
              <a:rPr lang="en-US" b="1" dirty="0" smtClean="0"/>
              <a:t>Stephen</a:t>
            </a:r>
            <a:br>
              <a:rPr lang="en-US" b="1" dirty="0" smtClean="0"/>
            </a:br>
            <a:r>
              <a:rPr lang="en-US" sz="4900" b="1" dirty="0" smtClean="0"/>
              <a:t>Satanic Opposition to the Church</a:t>
            </a: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	1. Inward dissention (Acts </a:t>
            </a:r>
            <a:r>
              <a:rPr lang="en-US" sz="3600" b="1" dirty="0" smtClean="0"/>
              <a:t>6:1)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dirty="0" smtClean="0"/>
              <a:t>But </a:t>
            </a:r>
            <a:r>
              <a:rPr lang="en-US" sz="3600" b="1" i="1" dirty="0"/>
              <a:t>as the believers rapidly multiplied, there were rumblings of discontent. The Greek-speaking believers complained about the Hebrew-speaking believers, saying that their widows were being discriminated against in the daily distribution of food. </a:t>
            </a:r>
            <a:endParaRPr lang="en-US" sz="3600" i="1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8509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Story of Stephen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III. HE WAS </a:t>
            </a:r>
            <a:r>
              <a:rPr lang="en-US" sz="3600" b="1" dirty="0"/>
              <a:t>FULL OF COMPASSION (ACTS 7:57-60)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baseline="30000" dirty="0"/>
              <a:t>57 </a:t>
            </a:r>
            <a:r>
              <a:rPr lang="en-US" sz="3600" b="1" i="1" dirty="0"/>
              <a:t>Then they put their hands over their ears and began shouting. They rushed at him 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baseline="30000" dirty="0" smtClean="0"/>
              <a:t>58</a:t>
            </a:r>
            <a:r>
              <a:rPr lang="en-US" sz="3600" b="1" i="1" baseline="30000" dirty="0"/>
              <a:t> </a:t>
            </a:r>
            <a:r>
              <a:rPr lang="en-US" sz="3600" b="1" i="1" dirty="0"/>
              <a:t>and dragged him out of the city and began to stone him. His accusers took off their coats and laid them at the feet of a young man named Saul.</a:t>
            </a:r>
            <a:r>
              <a:rPr lang="en-US" sz="3600" i="1" dirty="0"/>
              <a:t> 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88631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Story of Stephen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59 </a:t>
            </a:r>
            <a:r>
              <a:rPr lang="en-US" sz="3600" b="1" dirty="0" smtClean="0"/>
              <a:t>As </a:t>
            </a:r>
            <a:r>
              <a:rPr lang="en-US" sz="3600" b="1" dirty="0"/>
              <a:t>they stoned him,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Stephen </a:t>
            </a:r>
            <a:r>
              <a:rPr lang="en-US" sz="3600" b="1" dirty="0"/>
              <a:t>prayed,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Lord Jesus, receive my spirit</a:t>
            </a:r>
            <a:r>
              <a:rPr lang="en-US" sz="3600" b="1" i="1" dirty="0" smtClean="0"/>
              <a:t>.”</a:t>
            </a:r>
          </a:p>
          <a:p>
            <a:pPr marL="0" indent="0" algn="ctr">
              <a:buNone/>
            </a:pPr>
            <a:r>
              <a:rPr lang="en-US" sz="3600" b="1" i="1" baseline="30000" dirty="0"/>
              <a:t>60</a:t>
            </a:r>
            <a:r>
              <a:rPr lang="en-US" sz="3600" b="1" i="1" dirty="0" smtClean="0"/>
              <a:t>He </a:t>
            </a:r>
            <a:r>
              <a:rPr lang="en-US" sz="3600" b="1" i="1" dirty="0"/>
              <a:t>fell to his knees, shouting,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Lord, don’t charge them with this sin!”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with that, he died.</a:t>
            </a:r>
            <a:endParaRPr lang="en-US" sz="3600" i="1" dirty="0"/>
          </a:p>
          <a:p>
            <a:pPr marL="0" indent="0">
              <a:buNone/>
            </a:pP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04286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Story of </a:t>
            </a:r>
            <a:r>
              <a:rPr lang="en-US" b="1" dirty="0" smtClean="0"/>
              <a:t>Stephen</a:t>
            </a:r>
            <a:br>
              <a:rPr lang="en-US" b="1" dirty="0" smtClean="0"/>
            </a:br>
            <a:r>
              <a:rPr lang="en-US" sz="4900" b="1" dirty="0" smtClean="0"/>
              <a:t>Satanic Opposition to the Church</a:t>
            </a: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2. Outward persecution (Acts 6:11-12)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baseline="30000" dirty="0"/>
              <a:t>11 </a:t>
            </a:r>
            <a:r>
              <a:rPr lang="en-US" sz="3600" b="1" i="1" dirty="0"/>
              <a:t>So they persuaded some men to lie about Stephen, saying, “We heard him blaspheme Moses, and even God.” 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baseline="30000" dirty="0" smtClean="0"/>
              <a:t>12</a:t>
            </a:r>
            <a:r>
              <a:rPr lang="en-US" sz="3600" b="1" i="1" baseline="30000" dirty="0"/>
              <a:t> </a:t>
            </a:r>
            <a:r>
              <a:rPr lang="en-US" sz="3600" b="1" i="1" dirty="0"/>
              <a:t>This roused the people, the elders, and the teachers of religious law. So they arrested Stephen and brought him before the high council.</a:t>
            </a:r>
            <a:r>
              <a:rPr lang="en-US" sz="3600" i="1" dirty="0"/>
              <a:t> 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77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/>
              <a:t>Story of </a:t>
            </a:r>
            <a:r>
              <a:rPr lang="en-US" b="1" dirty="0" smtClean="0"/>
              <a:t>Stephen</a:t>
            </a:r>
            <a:br>
              <a:rPr lang="en-US" b="1" dirty="0" smtClean="0"/>
            </a:b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</a:t>
            </a:r>
            <a:r>
              <a:rPr lang="en-US" sz="3600" b="1" dirty="0"/>
              <a:t>THE CHURCH GETS ORGANIZED (6:2-8)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baseline="30000" dirty="0"/>
              <a:t>2 </a:t>
            </a:r>
            <a:r>
              <a:rPr lang="en-US" sz="3600" b="1" i="1" dirty="0"/>
              <a:t>So the Twelve called a meeting of all the believers. </a:t>
            </a:r>
            <a:r>
              <a:rPr lang="en-US" sz="3600" b="1" dirty="0"/>
              <a:t>They said,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We apostles should spend our </a:t>
            </a:r>
            <a:r>
              <a:rPr lang="en-US" sz="3600" b="1" i="1" dirty="0" smtClean="0"/>
              <a:t>time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teaching the word of God,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not </a:t>
            </a:r>
            <a:r>
              <a:rPr lang="en-US" sz="3600" b="1" i="1" dirty="0"/>
              <a:t>running a food </a:t>
            </a:r>
            <a:r>
              <a:rPr lang="en-US" sz="3600" b="1" i="1" dirty="0" smtClean="0"/>
              <a:t>program…”</a:t>
            </a:r>
            <a:r>
              <a:rPr lang="en-US" sz="3600" b="1" dirty="0"/>
              <a:t> </a:t>
            </a:r>
            <a:endParaRPr lang="en-US" sz="3600" dirty="0"/>
          </a:p>
          <a:p>
            <a:pPr>
              <a:buFont typeface="Wingdings" panose="05000000000000000000" pitchFamily="2" charset="2"/>
              <a:buChar char="q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916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/>
              <a:t>Story of </a:t>
            </a:r>
            <a:r>
              <a:rPr lang="en-US" b="1" dirty="0" smtClean="0"/>
              <a:t>Stephen</a:t>
            </a:r>
            <a:br>
              <a:rPr lang="en-US" b="1" dirty="0" smtClean="0"/>
            </a:b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dirty="0"/>
              <a:t> </a:t>
            </a:r>
            <a:r>
              <a:rPr lang="en-US" sz="3600" b="1" dirty="0" smtClean="0"/>
              <a:t> The </a:t>
            </a:r>
            <a:r>
              <a:rPr lang="en-US" sz="3600" b="1" dirty="0"/>
              <a:t>results of wisdom and administration:</a:t>
            </a:r>
            <a:endParaRPr lang="en-US" sz="3600" dirty="0"/>
          </a:p>
          <a:p>
            <a:pPr marL="914400" indent="-571500">
              <a:buFont typeface="+mj-lt"/>
              <a:buAutoNum type="arabicParenR"/>
            </a:pPr>
            <a:r>
              <a:rPr lang="en-US" sz="3600" b="1" i="1" dirty="0" smtClean="0"/>
              <a:t>God’s </a:t>
            </a:r>
            <a:r>
              <a:rPr lang="en-US" sz="3600" b="1" i="1" dirty="0"/>
              <a:t>message continued to </a:t>
            </a:r>
            <a:r>
              <a:rPr lang="en-US" sz="3600" b="1" i="1" dirty="0" smtClean="0"/>
              <a:t>spread</a:t>
            </a:r>
          </a:p>
          <a:p>
            <a:pPr marL="914400" indent="-571500">
              <a:buFont typeface="+mj-lt"/>
              <a:buAutoNum type="arabicParenR"/>
            </a:pPr>
            <a:r>
              <a:rPr lang="en-US" sz="3600" b="1" i="1" dirty="0" smtClean="0"/>
              <a:t> </a:t>
            </a:r>
            <a:r>
              <a:rPr lang="en-US" sz="3600" b="1" i="1" dirty="0"/>
              <a:t>The number of believers greatly </a:t>
            </a:r>
            <a:r>
              <a:rPr lang="en-US" sz="3600" b="1" i="1" dirty="0" smtClean="0"/>
              <a:t>increased</a:t>
            </a:r>
          </a:p>
          <a:p>
            <a:pPr marL="914400" indent="-571500">
              <a:buFont typeface="+mj-lt"/>
              <a:buAutoNum type="arabicParenR"/>
            </a:pPr>
            <a:r>
              <a:rPr lang="en-US" sz="3600" b="1" i="1" dirty="0" smtClean="0"/>
              <a:t> </a:t>
            </a:r>
            <a:r>
              <a:rPr lang="en-US" sz="3600" b="1" i="1" dirty="0"/>
              <a:t>many of the Jewish priests were </a:t>
            </a:r>
            <a:r>
              <a:rPr lang="en-US" sz="3600" b="1" i="1" dirty="0" smtClean="0"/>
              <a:t>converted </a:t>
            </a:r>
          </a:p>
          <a:p>
            <a:pPr marL="914400" indent="-57150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	Acts </a:t>
            </a:r>
            <a:r>
              <a:rPr lang="en-US" sz="3600" b="1" dirty="0"/>
              <a:t>6:7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287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Story of Stephen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 </a:t>
            </a:r>
            <a:r>
              <a:rPr lang="en-US" sz="3600" b="1" dirty="0" smtClean="0"/>
              <a:t>AS STEPHEN GREW – HIS ANOINTING GREW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Stephen, a man full of God’s grace and power,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performed </a:t>
            </a:r>
            <a:r>
              <a:rPr lang="en-US" sz="3600" b="1" i="1" dirty="0"/>
              <a:t>amazing miracles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signs among the people. 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</a:t>
            </a:r>
            <a:r>
              <a:rPr lang="en-US" sz="3600" b="1" dirty="0" smtClean="0"/>
              <a:t>			Acts </a:t>
            </a:r>
            <a:r>
              <a:rPr lang="en-US" sz="3600" b="1" dirty="0"/>
              <a:t>6:8</a:t>
            </a:r>
            <a:endParaRPr lang="en-US" sz="3600" dirty="0"/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99433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Story of Stephen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 I.  STEPHEN </a:t>
            </a:r>
            <a:r>
              <a:rPr lang="en-US" sz="3600" b="1" dirty="0"/>
              <a:t>WAS FULL OF </a:t>
            </a:r>
            <a:r>
              <a:rPr lang="en-US" sz="3600" b="1" dirty="0" smtClean="0"/>
              <a:t>THE WORD </a:t>
            </a:r>
            <a:r>
              <a:rPr lang="en-US" sz="3600" b="1" dirty="0"/>
              <a:t>(ACTS 7)</a:t>
            </a: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This was Stephen’s reply: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Brothers and fathers, listen to me</a:t>
            </a:r>
            <a:r>
              <a:rPr lang="en-US" sz="3600" b="1" i="1" dirty="0" smtClean="0"/>
              <a:t>.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Our glorious God appeared to our ancestor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Abraham </a:t>
            </a:r>
            <a:r>
              <a:rPr lang="en-US" sz="3600" b="1" i="1" dirty="0"/>
              <a:t>in Mesopotamia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before </a:t>
            </a:r>
            <a:r>
              <a:rPr lang="en-US" sz="3600" b="1" i="1" dirty="0"/>
              <a:t>he settled in Haran </a:t>
            </a:r>
            <a:endParaRPr lang="en-US" sz="3600" b="1" i="1" dirty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	Acts 7:2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078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s://www.opendoorsusa.org/wp-content/uploads/2019/02/coptic-church-dad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379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Story of Stephen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II. HE </a:t>
            </a:r>
            <a:r>
              <a:rPr lang="en-US" sz="3600" b="1" dirty="0"/>
              <a:t>WAS FULLY COMMITTED (ACTS </a:t>
            </a:r>
            <a:r>
              <a:rPr lang="en-US" sz="3600" b="1" dirty="0" smtClean="0"/>
              <a:t>7:55-56</a:t>
            </a:r>
            <a:r>
              <a:rPr lang="en-US" sz="3600" b="1" dirty="0"/>
              <a:t>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baseline="30000" dirty="0" smtClean="0"/>
              <a:t>55</a:t>
            </a:r>
            <a:r>
              <a:rPr lang="en-US" sz="3600" b="1" i="1" baseline="30000" dirty="0"/>
              <a:t> </a:t>
            </a:r>
            <a:r>
              <a:rPr lang="en-US" sz="3600" b="1" i="1" dirty="0"/>
              <a:t>But Stephen , full of the Holy Spirit,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gazed </a:t>
            </a:r>
            <a:r>
              <a:rPr lang="en-US" sz="3600" b="1" i="1" dirty="0"/>
              <a:t>steadily into heaven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saw the glory of God,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he saw Jesus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standing </a:t>
            </a:r>
            <a:r>
              <a:rPr lang="en-US" sz="3600" b="1" i="1" dirty="0"/>
              <a:t>in the place of honor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at </a:t>
            </a:r>
            <a:r>
              <a:rPr lang="en-US" sz="3600" b="1" i="1" dirty="0"/>
              <a:t>God’s right hand. </a:t>
            </a:r>
            <a:r>
              <a:rPr lang="en-US" sz="3600" i="1" dirty="0"/>
              <a:t> 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97516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Story of Stephen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/>
              <a:t> </a:t>
            </a:r>
            <a:r>
              <a:rPr lang="en-US" sz="3600" b="1" baseline="30000" dirty="0"/>
              <a:t>56 </a:t>
            </a:r>
            <a:r>
              <a:rPr lang="en-US" sz="3600" b="1" dirty="0"/>
              <a:t>And he told them,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Look, I see the heavens opened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the Son of Man standing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in </a:t>
            </a:r>
            <a:r>
              <a:rPr lang="en-US" sz="3600" b="1" i="1" dirty="0"/>
              <a:t>the place of honor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at </a:t>
            </a:r>
            <a:r>
              <a:rPr lang="en-US" sz="3600" b="1" i="1" dirty="0"/>
              <a:t>God’s right hand!”</a:t>
            </a:r>
            <a:endParaRPr lang="en-US" sz="3600" dirty="0"/>
          </a:p>
          <a:p>
            <a:pPr marL="0" lvl="0" indent="0">
              <a:buNone/>
            </a:pP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64241693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52</TotalTime>
  <Words>175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Depth</vt:lpstr>
      <vt:lpstr>The Story of Stephen Satanic Opposition to the Church</vt:lpstr>
      <vt:lpstr>The Story of Stephen Satanic Opposition to the Church</vt:lpstr>
      <vt:lpstr> The Story of Stephen </vt:lpstr>
      <vt:lpstr> The Story of Stephen </vt:lpstr>
      <vt:lpstr>The Story of Stephen </vt:lpstr>
      <vt:lpstr>The Story of Stephen </vt:lpstr>
      <vt:lpstr>PowerPoint Presentation</vt:lpstr>
      <vt:lpstr>The Story of Stephen </vt:lpstr>
      <vt:lpstr>The Story of Stephen </vt:lpstr>
      <vt:lpstr>The Story of Stephen </vt:lpstr>
      <vt:lpstr>The Story of Stephen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Story of Stephen Satanic Opposition to the Church</dc:title>
  <dc:creator>Tim Hawthorne</dc:creator>
  <cp:lastModifiedBy>Tim Hawthorne</cp:lastModifiedBy>
  <cp:revision>6</cp:revision>
  <cp:lastPrinted>2019-03-14T21:14:59Z</cp:lastPrinted>
  <dcterms:created xsi:type="dcterms:W3CDTF">2019-03-14T20:23:44Z</dcterms:created>
  <dcterms:modified xsi:type="dcterms:W3CDTF">2019-03-14T21:15:47Z</dcterms:modified>
</cp:coreProperties>
</file>