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1" r:id="rId2"/>
    <p:sldId id="257" r:id="rId3"/>
    <p:sldId id="270" r:id="rId4"/>
    <p:sldId id="269" r:id="rId5"/>
    <p:sldId id="268" r:id="rId6"/>
    <p:sldId id="267" r:id="rId7"/>
    <p:sldId id="266" r:id="rId8"/>
    <p:sldId id="265" r:id="rId9"/>
    <p:sldId id="264" r:id="rId10"/>
    <p:sldId id="263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4/13/2019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4/13/2019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4/13/2019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4/13/2019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4/13/2019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4/13/2019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4/13/2019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4/13/2019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4/13/2019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4/13/2019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4/13/2019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4/13/2019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4/13/2019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4/13/2019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4/13/2019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4/13/2019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4/13/2019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4/13/2019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Related ima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200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TRIUMPHAL ENTRY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baseline="30000" dirty="0"/>
              <a:t>38 </a:t>
            </a:r>
            <a:r>
              <a:rPr lang="en-US" sz="3600" b="1" dirty="0"/>
              <a:t>saying: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dirty="0"/>
              <a:t>“‘Blessed </a:t>
            </a:r>
            <a:r>
              <a:rPr lang="en-US" sz="3600" b="1" i="1" dirty="0"/>
              <a:t>is</a:t>
            </a:r>
            <a:r>
              <a:rPr lang="en-US" sz="3600" b="1" dirty="0"/>
              <a:t> the King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who </a:t>
            </a:r>
            <a:r>
              <a:rPr lang="en-US" sz="3600" b="1" dirty="0"/>
              <a:t>comes in the name of the </a:t>
            </a:r>
            <a:r>
              <a:rPr lang="en-US" sz="3600" b="1" cap="small" dirty="0"/>
              <a:t>Lord</a:t>
            </a:r>
            <a:r>
              <a:rPr lang="en-US" sz="3600" b="1" dirty="0" smtClean="0"/>
              <a:t>!’</a:t>
            </a:r>
          </a:p>
          <a:p>
            <a:pPr marL="0" indent="0" algn="ctr">
              <a:buNone/>
            </a:pPr>
            <a:r>
              <a:rPr lang="en-US" sz="3600" b="1" dirty="0" smtClean="0"/>
              <a:t>Peace </a:t>
            </a:r>
            <a:r>
              <a:rPr lang="en-US" sz="3600" b="1" dirty="0"/>
              <a:t>in heaven and glory in the highest!”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82335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TRIUMPHAL ENTRY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b="1" dirty="0" smtClean="0"/>
              <a:t>IV. THE IRRATIONAL PHARASEES (Lu</a:t>
            </a:r>
            <a:r>
              <a:rPr lang="en-US" sz="3600" b="1" dirty="0"/>
              <a:t>. 11:39-40)</a:t>
            </a:r>
            <a:endParaRPr lang="en-US" sz="3600" dirty="0"/>
          </a:p>
          <a:p>
            <a:pPr marL="0" indent="0">
              <a:buNone/>
            </a:pPr>
            <a:r>
              <a:rPr lang="en-US" sz="3600" b="1" baseline="30000" dirty="0"/>
              <a:t>39 </a:t>
            </a:r>
            <a:r>
              <a:rPr lang="en-US" sz="3600" b="1" dirty="0"/>
              <a:t>And some of the Pharisees called to Him from the crowd, “Teacher, rebuke Your disciples.”</a:t>
            </a:r>
            <a:endParaRPr lang="en-US" sz="3600" dirty="0"/>
          </a:p>
          <a:p>
            <a:pPr marL="0" indent="0">
              <a:buNone/>
            </a:pPr>
            <a:r>
              <a:rPr lang="en-US" sz="3600" b="1" baseline="30000" dirty="0"/>
              <a:t>40 </a:t>
            </a:r>
            <a:r>
              <a:rPr lang="en-US" sz="3600" b="1" dirty="0"/>
              <a:t>But He answered and said to them, “I tell you that if these should keep silent, the stones would immediately cry out.”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88601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TRIUMPHAL ENTRY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b="1" dirty="0" smtClean="0"/>
              <a:t> I. DISCIPLES SUBMIT TO </a:t>
            </a:r>
            <a:r>
              <a:rPr lang="en-US" sz="3600" b="1" dirty="0"/>
              <a:t>CHRIST (Luke 19:1-4)</a:t>
            </a:r>
            <a:endParaRPr lang="en-US" sz="3600" dirty="0"/>
          </a:p>
          <a:p>
            <a:pPr marL="0" indent="0">
              <a:buNone/>
            </a:pPr>
            <a:r>
              <a:rPr lang="en-US" sz="3600" b="1" dirty="0" smtClean="0"/>
              <a:t>As </a:t>
            </a:r>
            <a:r>
              <a:rPr lang="en-US" sz="3600" b="1" dirty="0"/>
              <a:t>Jesus and the disciples approached Jerusalem, they came to the town of </a:t>
            </a:r>
            <a:r>
              <a:rPr lang="en-US" sz="3600" b="1" dirty="0" err="1"/>
              <a:t>Bethphage</a:t>
            </a:r>
            <a:r>
              <a:rPr lang="en-US" sz="3600" b="1" dirty="0"/>
              <a:t> on the Mount of Olives. Jesus sent two of them on ahead. </a:t>
            </a:r>
            <a:endParaRPr lang="en-US" sz="3600" b="1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38577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TRIUMPHAL ENTRY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baseline="30000" dirty="0"/>
              <a:t>2 </a:t>
            </a:r>
            <a:r>
              <a:rPr lang="en-US" sz="3600" b="1" dirty="0"/>
              <a:t>“Go into the village over there,” he said. “As soon as you enter it, you will see a donkey tied there, with its colt beside it. Untie them and bring them to me.</a:t>
            </a:r>
            <a:endParaRPr lang="en-US" sz="3600" dirty="0"/>
          </a:p>
          <a:p>
            <a:pPr marL="0" indent="0">
              <a:buNone/>
            </a:pPr>
            <a:r>
              <a:rPr lang="en-US" sz="3600" b="1" baseline="30000" dirty="0"/>
              <a:t>3 </a:t>
            </a:r>
            <a:r>
              <a:rPr lang="en-US" sz="3600" b="1" dirty="0"/>
              <a:t>If anyone asks what you are doing, just say, ‘The Lord needs them,’ and he will immediately let you take them.”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25347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TRIUMPHAL ENTRY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Rejoice, O people of Zion</a:t>
            </a:r>
            <a:br>
              <a:rPr lang="en-US" sz="3600" b="1" dirty="0"/>
            </a:br>
            <a:r>
              <a:rPr lang="en-US" sz="3600" b="1" dirty="0"/>
              <a:t>    Shout in triumph, O people of Jerusalem!</a:t>
            </a:r>
            <a:br>
              <a:rPr lang="en-US" sz="3600" b="1" dirty="0"/>
            </a:br>
            <a:r>
              <a:rPr lang="en-US" sz="3600" b="1" dirty="0"/>
              <a:t>Look, your king is coming to you.</a:t>
            </a:r>
            <a:br>
              <a:rPr lang="en-US" sz="3600" b="1" dirty="0"/>
            </a:br>
            <a:r>
              <a:rPr lang="en-US" sz="3600" b="1" dirty="0"/>
              <a:t>    He is righteous and victorious,</a:t>
            </a:r>
            <a:br>
              <a:rPr lang="en-US" sz="3600" b="1" dirty="0"/>
            </a:br>
            <a:r>
              <a:rPr lang="en-US" sz="3600" b="1" dirty="0"/>
              <a:t>yet he is humble, riding on a donkey—</a:t>
            </a:r>
            <a:br>
              <a:rPr lang="en-US" sz="3600" b="1" dirty="0"/>
            </a:br>
            <a:r>
              <a:rPr lang="en-US" sz="3600" b="1" dirty="0"/>
              <a:t>    riding on a donkey’s colt. 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Zech</a:t>
            </a:r>
            <a:r>
              <a:rPr lang="en-US" sz="3600" b="1" dirty="0"/>
              <a:t>. </a:t>
            </a:r>
            <a:r>
              <a:rPr lang="en-US" sz="3600" b="1" dirty="0" smtClean="0"/>
              <a:t>9:9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44180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TRIUMPHAL ENTRY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b="1" dirty="0" smtClean="0"/>
              <a:t>II. </a:t>
            </a:r>
            <a:r>
              <a:rPr lang="en-US" sz="3600" b="1" dirty="0"/>
              <a:t>JESUS HUMBLY </a:t>
            </a:r>
            <a:r>
              <a:rPr lang="en-US" sz="3600" b="1" dirty="0" smtClean="0"/>
              <a:t>SUBMITS </a:t>
            </a:r>
            <a:r>
              <a:rPr lang="en-US" sz="3600" b="1" dirty="0"/>
              <a:t>TO THE WILL OF GOD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dirty="0"/>
              <a:t>Then they brought him to Jesus. 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And </a:t>
            </a:r>
            <a:r>
              <a:rPr lang="en-US" sz="3600" b="1" dirty="0"/>
              <a:t>they threw their own clothes on the colt</a:t>
            </a:r>
            <a:r>
              <a:rPr lang="en-US" sz="3600" b="1" dirty="0" smtClean="0"/>
              <a:t>,</a:t>
            </a:r>
          </a:p>
          <a:p>
            <a:pPr marL="0" indent="0" algn="ctr">
              <a:buNone/>
            </a:pPr>
            <a:r>
              <a:rPr lang="en-US" sz="3600" b="1" dirty="0" smtClean="0"/>
              <a:t> </a:t>
            </a:r>
            <a:r>
              <a:rPr lang="en-US" sz="3600" b="1" dirty="0"/>
              <a:t>and they set Jesus on him. 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Luke </a:t>
            </a:r>
            <a:r>
              <a:rPr lang="en-US" sz="3600" b="1" dirty="0"/>
              <a:t>19:35</a:t>
            </a:r>
            <a:endParaRPr lang="en-US" sz="3600" dirty="0"/>
          </a:p>
          <a:p>
            <a:pPr marL="0" indent="0"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530553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TRIUMPHAL ENTRY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baseline="30000" dirty="0"/>
              <a:t>29 </a:t>
            </a:r>
            <a:r>
              <a:rPr lang="en-US" sz="3600" b="1" dirty="0" smtClean="0"/>
              <a:t>Take </a:t>
            </a:r>
            <a:r>
              <a:rPr lang="en-US" sz="3600" b="1" dirty="0"/>
              <a:t>my yoke upon you.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Let </a:t>
            </a:r>
            <a:r>
              <a:rPr lang="en-US" sz="3600" b="1" dirty="0"/>
              <a:t>me teach you,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because </a:t>
            </a:r>
            <a:r>
              <a:rPr lang="en-US" sz="3600" b="1" dirty="0"/>
              <a:t>I am humble and gentle at heart,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and </a:t>
            </a:r>
            <a:r>
              <a:rPr lang="en-US" sz="3600" b="1" dirty="0"/>
              <a:t>you will find rest for your souls. 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baseline="30000" dirty="0"/>
              <a:t>30 </a:t>
            </a:r>
            <a:r>
              <a:rPr lang="en-US" sz="3600" b="1" dirty="0" smtClean="0"/>
              <a:t>For </a:t>
            </a:r>
            <a:r>
              <a:rPr lang="en-US" sz="3600" b="1" dirty="0"/>
              <a:t>my yoke is easy to bear,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and </a:t>
            </a:r>
            <a:r>
              <a:rPr lang="en-US" sz="3600" b="1" dirty="0"/>
              <a:t>the burden I give you is light.”</a:t>
            </a:r>
            <a:r>
              <a:rPr lang="en-US" sz="3600" b="1" dirty="0"/>
              <a:t> 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Matt</a:t>
            </a:r>
            <a:r>
              <a:rPr lang="en-US" sz="3600" b="1" dirty="0"/>
              <a:t>. 11:29-30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34948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TRIUMPHAL ENTRY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Though Jesus was in the form of God, He did not count equality with God something to be grasped, but made Himself nothing, taking on the form of a servant, being born in the likeness of men  . . . He humbled </a:t>
            </a:r>
            <a:r>
              <a:rPr lang="en-US" sz="3600" b="1" dirty="0" smtClean="0"/>
              <a:t>Himself </a:t>
            </a:r>
            <a:r>
              <a:rPr lang="en-US" sz="3600" b="1" dirty="0"/>
              <a:t>by becoming obedient to the point of death, even death on a cross. 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Philippians </a:t>
            </a:r>
            <a:r>
              <a:rPr lang="en-US" sz="3600" b="1" dirty="0"/>
              <a:t>2:6-8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05241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TRIUMPHAL ENTRY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"The Son of man came not to be served,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but </a:t>
            </a:r>
            <a:r>
              <a:rPr lang="en-US" sz="3600" b="1" dirty="0"/>
              <a:t>to serve, </a:t>
            </a:r>
            <a:r>
              <a:rPr lang="en-US" sz="3600" b="1" dirty="0" smtClean="0"/>
              <a:t>and </a:t>
            </a:r>
            <a:r>
              <a:rPr lang="en-US" sz="3600" b="1" dirty="0"/>
              <a:t>to give his life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as </a:t>
            </a:r>
            <a:r>
              <a:rPr lang="en-US" sz="3600" b="1" dirty="0"/>
              <a:t>a ransom for many." 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Matthew </a:t>
            </a:r>
            <a:r>
              <a:rPr lang="en-US" sz="3600" b="1" dirty="0"/>
              <a:t>20:28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6816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TRIUMPHAL ENTRY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III. FICKLED CROWDS SUBMISSION (Lu. 19:36-38)</a:t>
            </a:r>
          </a:p>
          <a:p>
            <a:pPr marL="0" indent="0">
              <a:buNone/>
            </a:pPr>
            <a:r>
              <a:rPr lang="en-US" sz="2000" b="1" dirty="0" smtClean="0"/>
              <a:t>36</a:t>
            </a:r>
            <a:r>
              <a:rPr lang="en-US" sz="3600" b="1" dirty="0" smtClean="0"/>
              <a:t> </a:t>
            </a:r>
            <a:r>
              <a:rPr lang="en-US" sz="3600" b="1" dirty="0"/>
              <a:t>And as He went, many spread their clothes on the road.</a:t>
            </a:r>
          </a:p>
          <a:p>
            <a:pPr marL="0" indent="0">
              <a:buNone/>
            </a:pPr>
            <a:r>
              <a:rPr lang="en-US" sz="2000" b="1" dirty="0"/>
              <a:t>37</a:t>
            </a:r>
            <a:r>
              <a:rPr lang="en-US" sz="3600" b="1" dirty="0"/>
              <a:t> Then, as He was now drawing near the descent of the Mount of Olives, the whole multitude of the disciples began to rejoice and praise God with a loud voice for all the mighty works they had seen, </a:t>
            </a:r>
          </a:p>
          <a:p>
            <a:pPr marL="0" indent="0"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20761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30</TotalTime>
  <Words>261</Words>
  <Application>Microsoft Office PowerPoint</Application>
  <PresentationFormat>Widescreen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Corbel</vt:lpstr>
      <vt:lpstr>Depth</vt:lpstr>
      <vt:lpstr>PowerPoint Presentation</vt:lpstr>
      <vt:lpstr>THE TRIUMPHAL ENTRY</vt:lpstr>
      <vt:lpstr>THE TRIUMPHAL ENTRY</vt:lpstr>
      <vt:lpstr>THE TRIUMPHAL ENTRY</vt:lpstr>
      <vt:lpstr>THE TRIUMPHAL ENTRY</vt:lpstr>
      <vt:lpstr>THE TRIUMPHAL ENTRY</vt:lpstr>
      <vt:lpstr>THE TRIUMPHAL ENTRY</vt:lpstr>
      <vt:lpstr>THE TRIUMPHAL ENTRY</vt:lpstr>
      <vt:lpstr>THE TRIUMPHAL ENTRY</vt:lpstr>
      <vt:lpstr>THE TRIUMPHAL ENTRY</vt:lpstr>
      <vt:lpstr>THE TRIUMPHAL ENTRY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Hawthorne</dc:creator>
  <cp:lastModifiedBy>Tim Hawthorne</cp:lastModifiedBy>
  <cp:revision>4</cp:revision>
  <dcterms:created xsi:type="dcterms:W3CDTF">2019-04-13T17:49:47Z</dcterms:created>
  <dcterms:modified xsi:type="dcterms:W3CDTF">2019-04-13T18:19:58Z</dcterms:modified>
</cp:coreProperties>
</file>