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9" r:id="rId2"/>
    <p:sldId id="258" r:id="rId3"/>
    <p:sldId id="272" r:id="rId4"/>
    <p:sldId id="271" r:id="rId5"/>
    <p:sldId id="270" r:id="rId6"/>
    <p:sldId id="273" r:id="rId7"/>
    <p:sldId id="257" r:id="rId8"/>
    <p:sldId id="269" r:id="rId9"/>
    <p:sldId id="268" r:id="rId10"/>
    <p:sldId id="267" r:id="rId11"/>
    <p:sldId id="266" r:id="rId12"/>
    <p:sldId id="265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4D80CE-24DC-467B-8144-0A3DEE27A63C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16F02B-1AF6-4AC8-902F-54EA30978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11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lated imag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7293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III. THEY </a:t>
            </a:r>
            <a:r>
              <a:rPr lang="en-US" sz="3600" b="1" dirty="0"/>
              <a:t>HAVE A BURDEN FOR SOULS (Acts 8:4-5)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4 </a:t>
            </a:r>
            <a:r>
              <a:rPr lang="en-US" sz="3600" b="1" i="1" dirty="0"/>
              <a:t>But the believers who were scattered preached the Good News about Jesus wherever they went.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b="1" baseline="30000" dirty="0"/>
              <a:t>5 </a:t>
            </a:r>
            <a:r>
              <a:rPr lang="en-US" sz="3600" b="1" i="1" dirty="0"/>
              <a:t>Philip, for example, went to the city of Samaria and told the people there about the Messiah.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53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baseline="30000" dirty="0"/>
              <a:t>6 </a:t>
            </a:r>
            <a:r>
              <a:rPr lang="en-US" sz="3600" b="1" dirty="0"/>
              <a:t>Crowds listened intently to Philip because they were eager to hear his message and see the miraculous signs he did.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7 </a:t>
            </a:r>
            <a:r>
              <a:rPr lang="en-US" sz="3600" b="1" dirty="0"/>
              <a:t>Many evil spirits were cast out, screaming as they left their victims. And many who had been paralyzed or lame were healed. 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8 </a:t>
            </a:r>
            <a:r>
              <a:rPr lang="en-US" sz="3600" b="1" dirty="0"/>
              <a:t>So there was great joy in that city.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Acts </a:t>
            </a:r>
            <a:r>
              <a:rPr lang="en-US" sz="3600" b="1" dirty="0"/>
              <a:t>8:6-8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8758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14 </a:t>
            </a:r>
            <a:r>
              <a:rPr lang="en-US" sz="3600" b="1" dirty="0"/>
              <a:t>When the apostles in Jerusalem heard that the people of Samaria had accepted God’s message, they sent Peter and John there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</a:t>
            </a:r>
            <a:r>
              <a:rPr lang="en-US" sz="3600" b="1" dirty="0"/>
              <a:t> Acts 8:14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308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harles Finne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49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philip the evange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40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I. THEY </a:t>
            </a:r>
            <a:r>
              <a:rPr lang="en-US" sz="3600" b="1" dirty="0"/>
              <a:t>LISTENED TO THE VOICE OF THE SPIRIT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29 </a:t>
            </a:r>
            <a:r>
              <a:rPr lang="en-US" sz="3600" b="1" dirty="0"/>
              <a:t>The Holy Spirit said to Philip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i="1" dirty="0"/>
              <a:t>“Go over and walk along beside the carriage.”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</a:t>
            </a:r>
            <a:r>
              <a:rPr lang="en-US" sz="3600" b="1" dirty="0" smtClean="0"/>
              <a:t>Acts </a:t>
            </a:r>
            <a:r>
              <a:rPr lang="en-US" sz="3600" b="1" dirty="0"/>
              <a:t>8:29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566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3 </a:t>
            </a:r>
            <a:r>
              <a:rPr lang="en-US" sz="3600" b="1" i="1" dirty="0"/>
              <a:t>And so, brothers, select seven men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who </a:t>
            </a:r>
            <a:r>
              <a:rPr lang="en-US" sz="3600" b="1" i="1" dirty="0"/>
              <a:t>are </a:t>
            </a:r>
            <a:r>
              <a:rPr lang="en-US" sz="3600" b="1" i="1" u="sng" dirty="0"/>
              <a:t>well respected</a:t>
            </a:r>
            <a:r>
              <a:rPr lang="en-US" sz="3600" b="1" i="1" dirty="0"/>
              <a:t> and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are </a:t>
            </a:r>
            <a:r>
              <a:rPr lang="en-US" sz="3600" b="1" i="1" u="sng" dirty="0"/>
              <a:t>full of the Spirit</a:t>
            </a:r>
            <a:r>
              <a:rPr lang="en-US" sz="3600" b="1" i="1" dirty="0"/>
              <a:t> and</a:t>
            </a:r>
            <a:r>
              <a:rPr lang="en-US" sz="3600" b="1" i="1" u="sng" dirty="0"/>
              <a:t> wisdom</a:t>
            </a:r>
            <a:r>
              <a:rPr lang="en-US" sz="3600" b="1" i="1" dirty="0"/>
              <a:t>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We </a:t>
            </a:r>
            <a:r>
              <a:rPr lang="en-US" sz="3600" b="1" i="1" dirty="0"/>
              <a:t>will give them this </a:t>
            </a:r>
            <a:r>
              <a:rPr lang="en-US" sz="3600" b="1" i="1" u="sng" dirty="0"/>
              <a:t>responsibility</a:t>
            </a:r>
            <a:r>
              <a:rPr lang="en-US" sz="3600" b="1" i="1" dirty="0"/>
              <a:t>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	Acts </a:t>
            </a:r>
            <a:r>
              <a:rPr lang="en-US" sz="3600" b="1" i="1" dirty="0"/>
              <a:t>6:3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431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result for mark and Huldah buntai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017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II. </a:t>
            </a:r>
            <a:r>
              <a:rPr lang="en-US" sz="3600" b="1" dirty="0"/>
              <a:t>THEY’RE PEOPLE OF THE WORD (Acts 8:34-35)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34 </a:t>
            </a:r>
            <a:r>
              <a:rPr lang="en-US" sz="3600" b="1" dirty="0"/>
              <a:t>The eunuch asked Philip,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Tell me, was the prophet talking about himself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or </a:t>
            </a:r>
            <a:r>
              <a:rPr lang="en-US" sz="3600" b="1" i="1" dirty="0"/>
              <a:t>someone else?”</a:t>
            </a:r>
            <a:r>
              <a:rPr lang="en-US" sz="3600" dirty="0"/>
              <a:t> </a:t>
            </a:r>
          </a:p>
          <a:p>
            <a:pPr marL="0" indent="0" algn="ctr">
              <a:buNone/>
            </a:pPr>
            <a:r>
              <a:rPr lang="en-US" sz="3600" b="1" baseline="30000" dirty="0"/>
              <a:t>35 </a:t>
            </a:r>
            <a:r>
              <a:rPr lang="en-US" sz="3600" b="1" dirty="0"/>
              <a:t>So beginning with this same Scripture,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Philip </a:t>
            </a:r>
            <a:r>
              <a:rPr lang="en-US" sz="3600" b="1" dirty="0"/>
              <a:t>told him the Good News about Jesus.</a:t>
            </a:r>
            <a:endParaRPr lang="en-US" sz="3600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5853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15 </a:t>
            </a:r>
            <a:r>
              <a:rPr lang="en-US" sz="3600" b="1" dirty="0"/>
              <a:t>Work hard (study)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so </a:t>
            </a:r>
            <a:r>
              <a:rPr lang="en-US" sz="3600" b="1" dirty="0"/>
              <a:t>you can present yourself to God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receive his approval.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Be </a:t>
            </a:r>
            <a:r>
              <a:rPr lang="en-US" sz="3600" b="1" dirty="0"/>
              <a:t>a good worker,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one </a:t>
            </a:r>
            <a:r>
              <a:rPr lang="en-US" sz="3600" b="1" dirty="0"/>
              <a:t>who does not need to be ashamed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who correctly explains the word of truth.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2 </a:t>
            </a:r>
            <a:r>
              <a:rPr lang="en-US" sz="3600" b="1" dirty="0"/>
              <a:t>Tim. 2:15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107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PERSON GOD CAN USE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“He was led like a sheep to the slaughter.</a:t>
            </a:r>
            <a:br>
              <a:rPr lang="en-US" sz="3600" b="1" dirty="0"/>
            </a:br>
            <a:r>
              <a:rPr lang="en-US" sz="3600" b="1" dirty="0"/>
              <a:t>    And as a lamb is silent before the shearers,</a:t>
            </a:r>
            <a:br>
              <a:rPr lang="en-US" sz="3600" b="1" dirty="0"/>
            </a:br>
            <a:r>
              <a:rPr lang="en-US" sz="3600" b="1" dirty="0"/>
              <a:t>    he did not open his mouth.</a:t>
            </a:r>
            <a:br>
              <a:rPr lang="en-US" sz="3600" b="1" dirty="0"/>
            </a:br>
            <a:r>
              <a:rPr lang="en-US" sz="3600" b="1" baseline="30000" dirty="0"/>
              <a:t>33 </a:t>
            </a:r>
            <a:r>
              <a:rPr lang="en-US" sz="3600" b="1" dirty="0"/>
              <a:t>He was humiliated and received no justice.</a:t>
            </a:r>
            <a:br>
              <a:rPr lang="en-US" sz="3600" b="1" dirty="0"/>
            </a:br>
            <a:r>
              <a:rPr lang="en-US" sz="3600" b="1" dirty="0"/>
              <a:t>    Who can speak of his descendants?</a:t>
            </a:r>
            <a:br>
              <a:rPr lang="en-US" sz="3600" b="1" dirty="0"/>
            </a:br>
            <a:r>
              <a:rPr lang="en-US" sz="3600" b="1" dirty="0"/>
              <a:t>    For his life was taken from the earth</a:t>
            </a:r>
            <a:r>
              <a:rPr lang="en-US" sz="3600" b="1" dirty="0" smtClean="0"/>
              <a:t>.”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Acts 8:32-33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50524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24</TotalTime>
  <Words>91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PowerPoint Presentation</vt:lpstr>
      <vt:lpstr>PowerPoint Presentation</vt:lpstr>
      <vt:lpstr>PowerPoint Presentation</vt:lpstr>
      <vt:lpstr>THE PERSON GOD CAN USE </vt:lpstr>
      <vt:lpstr>THE PERSON GOD CAN USE </vt:lpstr>
      <vt:lpstr>PowerPoint Presentation</vt:lpstr>
      <vt:lpstr>THE PERSON GOD CAN USE </vt:lpstr>
      <vt:lpstr>THE PERSON GOD CAN USE </vt:lpstr>
      <vt:lpstr>THE PERSON GOD CAN USE </vt:lpstr>
      <vt:lpstr>THE PERSON GOD CAN USE </vt:lpstr>
      <vt:lpstr>THE PERSON GOD CAN USE </vt:lpstr>
      <vt:lpstr>THE PERSON GOD CAN USE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5</cp:revision>
  <cp:lastPrinted>2019-03-30T20:12:27Z</cp:lastPrinted>
  <dcterms:created xsi:type="dcterms:W3CDTF">2019-03-30T17:58:38Z</dcterms:created>
  <dcterms:modified xsi:type="dcterms:W3CDTF">2019-03-31T12:18:29Z</dcterms:modified>
</cp:coreProperties>
</file>