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5"/>
  </p:handoutMasterIdLst>
  <p:sldIdLst>
    <p:sldId id="270" r:id="rId2"/>
    <p:sldId id="257" r:id="rId3"/>
    <p:sldId id="269" r:id="rId4"/>
    <p:sldId id="268" r:id="rId5"/>
    <p:sldId id="267" r:id="rId6"/>
    <p:sldId id="271" r:id="rId7"/>
    <p:sldId id="266" r:id="rId8"/>
    <p:sldId id="265" r:id="rId9"/>
    <p:sldId id="264" r:id="rId10"/>
    <p:sldId id="273" r:id="rId11"/>
    <p:sldId id="263" r:id="rId12"/>
    <p:sldId id="262" r:id="rId13"/>
    <p:sldId id="272" r:id="rId1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33CDE13-F5F5-4944-AC46-8607D7AA5E5D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F518D81-C224-4CD5-9808-BFF4B57E0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2476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5/19/2019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5/19/2019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5/19/2019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5/19/2019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5/19/2019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5/19/2019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5/19/2019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5/19/2019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5/19/2019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5/19/2019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5/19/2019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5/19/2019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5/19/2019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building a strong marriage imag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2591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BUILDING STRONG MARRIAGES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dirty="0"/>
              <a:t> Types of Love to  Cultivate Into Your Marriage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Eros – Key word: Romance (Emotional intimacy)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err="1"/>
              <a:t>Storge</a:t>
            </a:r>
            <a:r>
              <a:rPr lang="en-US" sz="3600" dirty="0"/>
              <a:t> – Key word: Reliability – (Contentment)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Phileo – Key words: Sharing and Trust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Agape – Key words: Giving and knowledge</a:t>
            </a:r>
          </a:p>
        </p:txBody>
      </p:sp>
    </p:spTree>
    <p:extLst>
      <p:ext uri="{BB962C8B-B14F-4D97-AF65-F5344CB8AC3E}">
        <p14:creationId xmlns:p14="http://schemas.microsoft.com/office/powerpoint/2010/main" val="2758922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BUILDING STRONG MARRIAGES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3600" b="1" dirty="0"/>
              <a:t> III. STRONG MARRIAGES ARE BUILT ON RESPECT</a:t>
            </a:r>
            <a:endParaRPr lang="en-US" sz="3600" dirty="0"/>
          </a:p>
          <a:p>
            <a:pPr marL="0" indent="0" algn="ctr">
              <a:buNone/>
            </a:pPr>
            <a:r>
              <a:rPr lang="en-US" sz="4000" b="1" baseline="30000" dirty="0"/>
              <a:t>21 </a:t>
            </a:r>
            <a:r>
              <a:rPr lang="en-US" sz="4000" b="1" dirty="0"/>
              <a:t>And further, </a:t>
            </a:r>
          </a:p>
          <a:p>
            <a:pPr marL="0" indent="0" algn="ctr">
              <a:buNone/>
            </a:pPr>
            <a:r>
              <a:rPr lang="en-US" sz="4000" b="1" dirty="0"/>
              <a:t>submit to one another </a:t>
            </a:r>
          </a:p>
          <a:p>
            <a:pPr marL="0" indent="0" algn="ctr">
              <a:buNone/>
            </a:pPr>
            <a:r>
              <a:rPr lang="en-US" sz="4000" b="1" dirty="0"/>
              <a:t>out of reverence for Christ.</a:t>
            </a:r>
            <a:endParaRPr lang="en-US" sz="4000" dirty="0"/>
          </a:p>
          <a:p>
            <a:pPr marL="0" indent="0" algn="ctr">
              <a:buNone/>
            </a:pPr>
            <a:r>
              <a:rPr lang="en-US" sz="4000" b="1" baseline="30000" dirty="0"/>
              <a:t>22 </a:t>
            </a:r>
            <a:r>
              <a:rPr lang="en-US" sz="4000" b="1" dirty="0"/>
              <a:t>For wives, </a:t>
            </a:r>
          </a:p>
          <a:p>
            <a:pPr marL="0" indent="0" algn="ctr">
              <a:buNone/>
            </a:pPr>
            <a:r>
              <a:rPr lang="en-US" sz="4000" b="1" dirty="0"/>
              <a:t>this means submit to your husbands </a:t>
            </a:r>
          </a:p>
          <a:p>
            <a:pPr marL="0" indent="0" algn="ctr">
              <a:buNone/>
            </a:pPr>
            <a:r>
              <a:rPr lang="en-US" sz="4000" b="1" dirty="0"/>
              <a:t>as to the Lord.</a:t>
            </a:r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2130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BUILDING STRONG MARRIAGES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So again I say, </a:t>
            </a:r>
          </a:p>
          <a:p>
            <a:pPr marL="0" indent="0" algn="ctr">
              <a:buNone/>
            </a:pPr>
            <a:r>
              <a:rPr lang="en-US" sz="4000" b="1" dirty="0"/>
              <a:t>each man must love his wife </a:t>
            </a:r>
          </a:p>
          <a:p>
            <a:pPr marL="0" indent="0" algn="ctr">
              <a:buNone/>
            </a:pPr>
            <a:r>
              <a:rPr lang="en-US" sz="4000" b="1" dirty="0"/>
              <a:t>as he loves himself, </a:t>
            </a:r>
          </a:p>
          <a:p>
            <a:pPr marL="0" indent="0" algn="ctr">
              <a:buNone/>
            </a:pPr>
            <a:r>
              <a:rPr lang="en-US" sz="4000" b="1" dirty="0"/>
              <a:t>and the wife </a:t>
            </a:r>
          </a:p>
          <a:p>
            <a:pPr marL="0" indent="0" algn="ctr">
              <a:buNone/>
            </a:pPr>
            <a:r>
              <a:rPr lang="en-US" sz="4000" b="1" dirty="0"/>
              <a:t>must respect her husband. </a:t>
            </a:r>
          </a:p>
          <a:p>
            <a:pPr marL="0" indent="0" algn="ctr">
              <a:buNone/>
            </a:pPr>
            <a:r>
              <a:rPr lang="en-US" sz="4000" b="1" dirty="0"/>
              <a:t>								Eph. 5:33</a:t>
            </a:r>
            <a:endParaRPr lang="en-US" sz="40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7760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Image result for MARRIAGES ON CHRIST THE SOLID ROCK imag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1662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BUILDING STRONG MARRIAGES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b="1" dirty="0"/>
              <a:t> I. STRONG MARRIAGES ARE BUILT ON CHRIST </a:t>
            </a:r>
            <a:endParaRPr lang="en-US" sz="3600" dirty="0"/>
          </a:p>
          <a:p>
            <a:pPr marL="0" indent="0" algn="ctr">
              <a:buNone/>
            </a:pPr>
            <a:r>
              <a:rPr lang="en-US" sz="4000" b="1" i="1" dirty="0"/>
              <a:t>Unless the </a:t>
            </a:r>
            <a:r>
              <a:rPr lang="en-US" sz="4000" b="1" i="1" cap="small" dirty="0"/>
              <a:t>Lord</a:t>
            </a:r>
            <a:r>
              <a:rPr lang="en-US" sz="4000" b="1" i="1" dirty="0"/>
              <a:t> builds a house,</a:t>
            </a:r>
            <a:br>
              <a:rPr lang="en-US" sz="4000" b="1" i="1" dirty="0"/>
            </a:br>
            <a:r>
              <a:rPr lang="en-US" sz="4000" b="1" i="1" dirty="0"/>
              <a:t>    the work of the builders is wasted.</a:t>
            </a:r>
          </a:p>
          <a:p>
            <a:pPr marL="0" indent="0">
              <a:buNone/>
            </a:pPr>
            <a:r>
              <a:rPr lang="en-US" sz="4000" b="1" dirty="0"/>
              <a:t>								 Ps. 127:1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26806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BUILDING STRONG MARRIAGES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 </a:t>
            </a:r>
            <a:r>
              <a:rPr lang="en-US" sz="4000" b="1" baseline="30000" dirty="0"/>
              <a:t>2 </a:t>
            </a:r>
            <a:r>
              <a:rPr lang="en-US" sz="4000" b="1" dirty="0"/>
              <a:t>Always be humble and gentle. </a:t>
            </a:r>
          </a:p>
          <a:p>
            <a:pPr marL="0" indent="0" algn="ctr">
              <a:buNone/>
            </a:pPr>
            <a:r>
              <a:rPr lang="en-US" sz="4000" b="1" dirty="0"/>
              <a:t>Be patient with each other, </a:t>
            </a:r>
          </a:p>
          <a:p>
            <a:pPr marL="0" indent="0" algn="ctr">
              <a:buNone/>
            </a:pPr>
            <a:r>
              <a:rPr lang="en-US" sz="4000" b="1" dirty="0"/>
              <a:t>making allowance for each other’s faults </a:t>
            </a:r>
          </a:p>
          <a:p>
            <a:pPr marL="0" indent="0" algn="ctr">
              <a:buNone/>
            </a:pPr>
            <a:r>
              <a:rPr lang="en-US" sz="4000" b="1" dirty="0"/>
              <a:t>because of your love. </a:t>
            </a:r>
          </a:p>
          <a:p>
            <a:pPr marL="0" indent="0" algn="ctr">
              <a:buNone/>
            </a:pPr>
            <a:r>
              <a:rPr lang="en-US" sz="4000" b="1" dirty="0"/>
              <a:t>							Eph. 4:2</a:t>
            </a:r>
            <a:endParaRPr lang="en-US" sz="4000" dirty="0"/>
          </a:p>
          <a:p>
            <a:pPr marL="0" indent="0" algn="ctr">
              <a:buNone/>
            </a:pPr>
            <a:endParaRPr lang="en-US" sz="3900" b="1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15447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BUILDING STRONG MARRIAGES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baseline="30000" dirty="0"/>
              <a:t>3</a:t>
            </a:r>
            <a:r>
              <a:rPr lang="en-US" sz="4000" b="1" baseline="30000" dirty="0"/>
              <a:t> </a:t>
            </a:r>
            <a:r>
              <a:rPr lang="en-US" sz="4000" b="1" dirty="0"/>
              <a:t>Make every effort </a:t>
            </a:r>
          </a:p>
          <a:p>
            <a:pPr marL="0" indent="0" algn="ctr">
              <a:buNone/>
            </a:pPr>
            <a:r>
              <a:rPr lang="en-US" sz="4000" b="1" dirty="0"/>
              <a:t>to keep yourselves united in the Spirit, </a:t>
            </a:r>
          </a:p>
          <a:p>
            <a:pPr marL="0" indent="0" algn="ctr">
              <a:buNone/>
            </a:pPr>
            <a:r>
              <a:rPr lang="en-US" sz="4000" b="1" dirty="0"/>
              <a:t>binding yourselves together with peace. </a:t>
            </a:r>
          </a:p>
          <a:p>
            <a:pPr marL="0" indent="0">
              <a:buNone/>
            </a:pPr>
            <a:r>
              <a:rPr lang="en-US" sz="4000" b="1" dirty="0"/>
              <a:t>								Eph. 4:3</a:t>
            </a:r>
            <a:endParaRPr lang="en-US" sz="40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47490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BUILDING STRONG MARRIAGES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baseline="30000" dirty="0"/>
              <a:t>31 </a:t>
            </a:r>
            <a:r>
              <a:rPr lang="en-US" sz="3600" b="1" dirty="0"/>
              <a:t>Get rid of all bitterness, rage, anger, harsh words, and slander, as well as all types of evil behavior. </a:t>
            </a:r>
            <a:endParaRPr lang="en-US" sz="3600" dirty="0"/>
          </a:p>
          <a:p>
            <a:pPr marL="0" indent="0">
              <a:buNone/>
            </a:pPr>
            <a:r>
              <a:rPr lang="en-US" sz="3600" b="1" baseline="30000" dirty="0"/>
              <a:t>32 </a:t>
            </a:r>
            <a:r>
              <a:rPr lang="en-US" sz="3600" b="1" dirty="0"/>
              <a:t>Instead, be kind to each other, tenderhearted, forgiving one another, just as God through Christ has forgiven you. </a:t>
            </a:r>
          </a:p>
          <a:p>
            <a:pPr marL="0" indent="0">
              <a:buNone/>
            </a:pPr>
            <a:r>
              <a:rPr lang="en-US" sz="3600" b="1" dirty="0"/>
              <a:t>							Eph. 4:31-32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74998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 result for stupid is as stupid does quote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"/>
            <a:ext cx="12191999" cy="68351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9668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BUILDING STRONG MARRIAGES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3600" b="1" dirty="0"/>
              <a:t> II. STRONG MARRIAGES ARE BUILT ON LOVE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baseline="30000" dirty="0"/>
              <a:t>21 </a:t>
            </a:r>
            <a:r>
              <a:rPr lang="en-US" sz="3600" b="1" dirty="0"/>
              <a:t>…submit to one another </a:t>
            </a:r>
          </a:p>
          <a:p>
            <a:pPr marL="0" indent="0" algn="ctr">
              <a:buNone/>
            </a:pPr>
            <a:r>
              <a:rPr lang="en-US" sz="3600" b="1" dirty="0"/>
              <a:t>out of reverence for Christ.</a:t>
            </a:r>
            <a:endParaRPr lang="en-US" sz="3600" dirty="0"/>
          </a:p>
          <a:p>
            <a:pPr marL="0" indent="0">
              <a:buNone/>
            </a:pPr>
            <a:r>
              <a:rPr lang="en-US" sz="3600" b="1" baseline="30000" dirty="0"/>
              <a:t>25 </a:t>
            </a:r>
            <a:r>
              <a:rPr lang="en-US" sz="3600" b="1" dirty="0"/>
              <a:t>For husbands, this means love your wives, just as Christ loved the church. He gave up his life for her </a:t>
            </a:r>
            <a:r>
              <a:rPr lang="en-US" sz="3600" b="1" baseline="30000" dirty="0"/>
              <a:t>26 </a:t>
            </a:r>
            <a:r>
              <a:rPr lang="en-US" sz="3600" b="1" dirty="0"/>
              <a:t>to make her holy and clean, washed by the cleansing of God’s word.</a:t>
            </a:r>
            <a:endParaRPr lang="en-US" sz="3600" dirty="0"/>
          </a:p>
          <a:p>
            <a:r>
              <a:rPr lang="en-US" sz="3600" b="1" dirty="0"/>
              <a:t>							Eph. 5:21, 25-26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50616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BUILDING STRONG MARRIAGES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000" b="1" baseline="30000" dirty="0"/>
              <a:t>4 </a:t>
            </a:r>
            <a:r>
              <a:rPr lang="en-US" sz="4000" b="1" dirty="0"/>
              <a:t>Love is patient and kind. </a:t>
            </a:r>
          </a:p>
          <a:p>
            <a:pPr marL="0" indent="0" algn="ctr">
              <a:buNone/>
            </a:pPr>
            <a:r>
              <a:rPr lang="en-US" sz="4000" b="1" dirty="0"/>
              <a:t>Love is not jealous </a:t>
            </a:r>
          </a:p>
          <a:p>
            <a:pPr marL="0" indent="0" algn="ctr">
              <a:buNone/>
            </a:pPr>
            <a:r>
              <a:rPr lang="en-US" sz="4000" b="1" dirty="0"/>
              <a:t>or boastful or proud </a:t>
            </a:r>
            <a:r>
              <a:rPr lang="en-US" sz="4000" b="1" baseline="30000" dirty="0"/>
              <a:t>5 </a:t>
            </a:r>
            <a:r>
              <a:rPr lang="en-US" sz="4000" b="1" dirty="0"/>
              <a:t>or rude. </a:t>
            </a:r>
          </a:p>
          <a:p>
            <a:pPr marL="0" indent="0" algn="ctr">
              <a:buNone/>
            </a:pPr>
            <a:r>
              <a:rPr lang="en-US" sz="4000" b="1" dirty="0"/>
              <a:t>It does not demand its own way.</a:t>
            </a:r>
          </a:p>
          <a:p>
            <a:pPr marL="0" indent="0" algn="ctr">
              <a:buNone/>
            </a:pPr>
            <a:r>
              <a:rPr lang="en-US" sz="4000" b="1" dirty="0"/>
              <a:t> It is not irritable, </a:t>
            </a:r>
          </a:p>
          <a:p>
            <a:pPr marL="0" indent="0" algn="ctr">
              <a:buNone/>
            </a:pPr>
            <a:r>
              <a:rPr lang="en-US" sz="4000" b="1" dirty="0"/>
              <a:t>and it keeps no record of being wronged. </a:t>
            </a:r>
          </a:p>
          <a:p>
            <a:pPr marL="0" indent="0" algn="ctr">
              <a:buNone/>
            </a:pPr>
            <a:r>
              <a:rPr lang="en-US" sz="4000" b="1" dirty="0"/>
              <a:t>							1 Cor. 13:4-5</a:t>
            </a:r>
            <a:endParaRPr lang="en-US" sz="40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69998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BUILDING STRONG MARRIAGES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b="1" baseline="30000" dirty="0"/>
              <a:t>6 </a:t>
            </a:r>
            <a:r>
              <a:rPr lang="en-US" sz="4000" b="1" dirty="0"/>
              <a:t>It does not rejoice about injustice </a:t>
            </a:r>
          </a:p>
          <a:p>
            <a:pPr marL="0" indent="0" algn="ctr">
              <a:buNone/>
            </a:pPr>
            <a:r>
              <a:rPr lang="en-US" sz="4000" b="1" dirty="0"/>
              <a:t>but rejoices whenever the truth wins out.</a:t>
            </a:r>
            <a:endParaRPr lang="en-US" sz="4000" dirty="0"/>
          </a:p>
          <a:p>
            <a:pPr marL="0" indent="0" algn="ctr">
              <a:buNone/>
            </a:pPr>
            <a:r>
              <a:rPr lang="en-US" sz="4000" b="1" dirty="0"/>
              <a:t> </a:t>
            </a:r>
            <a:r>
              <a:rPr lang="en-US" sz="4000" b="1" baseline="30000" dirty="0"/>
              <a:t>7 </a:t>
            </a:r>
            <a:r>
              <a:rPr lang="en-US" sz="4000" b="1" dirty="0"/>
              <a:t>Love never gives up, </a:t>
            </a:r>
          </a:p>
          <a:p>
            <a:pPr marL="0" indent="0" algn="ctr">
              <a:buNone/>
            </a:pPr>
            <a:r>
              <a:rPr lang="en-US" sz="4000" b="1" dirty="0"/>
              <a:t>never loses faith, </a:t>
            </a:r>
          </a:p>
          <a:p>
            <a:pPr marL="0" indent="0" algn="ctr">
              <a:buNone/>
            </a:pPr>
            <a:r>
              <a:rPr lang="en-US" sz="4000" b="1" dirty="0"/>
              <a:t>is always hopeful, and </a:t>
            </a:r>
          </a:p>
          <a:p>
            <a:pPr marL="0" indent="0" algn="ctr">
              <a:buNone/>
            </a:pPr>
            <a:r>
              <a:rPr lang="en-US" sz="4000" b="1" dirty="0"/>
              <a:t>endures through every circumstance. </a:t>
            </a:r>
          </a:p>
          <a:p>
            <a:pPr marL="0" indent="0" algn="ctr">
              <a:buNone/>
            </a:pPr>
            <a:r>
              <a:rPr lang="en-US" sz="4000" b="1" dirty="0"/>
              <a:t>								1 Cor. 13:6-7</a:t>
            </a:r>
            <a:endParaRPr lang="en-US" sz="40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11747151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49</TotalTime>
  <Words>134</Words>
  <Application>Microsoft Office PowerPoint</Application>
  <PresentationFormat>Widescreen</PresentationFormat>
  <Paragraphs>62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Corbel</vt:lpstr>
      <vt:lpstr>Wingdings</vt:lpstr>
      <vt:lpstr>Depth</vt:lpstr>
      <vt:lpstr>PowerPoint Presentation</vt:lpstr>
      <vt:lpstr>BUILDING STRONG MARRIAGES</vt:lpstr>
      <vt:lpstr>BUILDING STRONG MARRIAGES</vt:lpstr>
      <vt:lpstr>BUILDING STRONG MARRIAGES</vt:lpstr>
      <vt:lpstr>BUILDING STRONG MARRIAGES</vt:lpstr>
      <vt:lpstr>PowerPoint Presentation</vt:lpstr>
      <vt:lpstr>BUILDING STRONG MARRIAGES</vt:lpstr>
      <vt:lpstr>BUILDING STRONG MARRIAGES</vt:lpstr>
      <vt:lpstr>BUILDING STRONG MARRIAGES</vt:lpstr>
      <vt:lpstr>BUILDING STRONG MARRIAGES</vt:lpstr>
      <vt:lpstr>BUILDING STRONG MARRIAGES</vt:lpstr>
      <vt:lpstr>BUILDING STRONG MARRIAGES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Hawthorne</dc:creator>
  <cp:lastModifiedBy>Deana Elson</cp:lastModifiedBy>
  <cp:revision>6</cp:revision>
  <cp:lastPrinted>2019-05-19T13:24:04Z</cp:lastPrinted>
  <dcterms:created xsi:type="dcterms:W3CDTF">2019-05-16T15:34:46Z</dcterms:created>
  <dcterms:modified xsi:type="dcterms:W3CDTF">2019-05-19T13:29:42Z</dcterms:modified>
</cp:coreProperties>
</file>