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8"/>
  </p:handoutMasterIdLst>
  <p:sldIdLst>
    <p:sldId id="277" r:id="rId2"/>
    <p:sldId id="274" r:id="rId3"/>
    <p:sldId id="273" r:id="rId4"/>
    <p:sldId id="272" r:id="rId5"/>
    <p:sldId id="278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  <p:sldId id="257" r:id="rId15"/>
    <p:sldId id="263" r:id="rId16"/>
    <p:sldId id="262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F80BFC-96BB-44FB-B55E-95FCA753CC1F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D235F8-E09A-44AE-9397-3AAA31CBB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03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4" name="Picture 6" descr="Image result for year of jubilee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4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11 </a:t>
            </a:r>
            <a:r>
              <a:rPr lang="en-US" sz="3600" b="1" i="1" dirty="0"/>
              <a:t>I am as strong now as I was when Moses sent me on that journey, and I can still travel and fight as well as I could then.</a:t>
            </a:r>
            <a:r>
              <a:rPr lang="en-US" sz="3600" b="1" dirty="0"/>
              <a:t> 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15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12 </a:t>
            </a:r>
            <a:r>
              <a:rPr lang="en-US" sz="3600" b="1" i="1" dirty="0"/>
              <a:t>So give me the hill country that 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 </a:t>
            </a:r>
            <a:r>
              <a:rPr lang="en-US" sz="3600" b="1" i="1" dirty="0" smtClean="0"/>
              <a:t>promised me</a:t>
            </a:r>
            <a:r>
              <a:rPr lang="en-US" sz="3600" b="1" i="1" dirty="0"/>
              <a:t>. </a:t>
            </a:r>
            <a:r>
              <a:rPr lang="en-US" sz="3600" b="1" i="1" dirty="0" smtClean="0"/>
              <a:t>You </a:t>
            </a:r>
            <a:r>
              <a:rPr lang="en-US" sz="3600" b="1" i="1" dirty="0"/>
              <a:t>will remember that as scouts we found </a:t>
            </a:r>
            <a:r>
              <a:rPr lang="en-US" sz="3600" b="1" i="1" dirty="0" smtClean="0"/>
              <a:t> the </a:t>
            </a:r>
            <a:r>
              <a:rPr lang="en-US" sz="3600" b="1" i="1" dirty="0"/>
              <a:t>descendants of </a:t>
            </a:r>
            <a:r>
              <a:rPr lang="en-US" sz="3600" b="1" i="1" dirty="0" err="1"/>
              <a:t>Anak</a:t>
            </a:r>
            <a:r>
              <a:rPr lang="en-US" sz="3600" b="1" i="1" dirty="0"/>
              <a:t> </a:t>
            </a:r>
            <a:r>
              <a:rPr lang="en-US" sz="3600" b="1" i="1" dirty="0" smtClean="0"/>
              <a:t>living </a:t>
            </a:r>
            <a:r>
              <a:rPr lang="en-US" sz="3600" b="1" i="1" dirty="0"/>
              <a:t>there in great, walled towns.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But </a:t>
            </a:r>
            <a:r>
              <a:rPr lang="en-US" sz="3600" b="1" i="1" dirty="0"/>
              <a:t>if 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 is with me,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 </a:t>
            </a:r>
            <a:r>
              <a:rPr lang="en-US" sz="3600" b="1" i="1" dirty="0"/>
              <a:t>will drive them out of the land,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just </a:t>
            </a:r>
            <a:r>
              <a:rPr lang="en-US" sz="3600" b="1" i="1" dirty="0"/>
              <a:t>as 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 said.”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195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II. </a:t>
            </a:r>
            <a:r>
              <a:rPr lang="en-US" sz="3600" b="1" dirty="0"/>
              <a:t>CROPS –VINEYARDS - HOUSES (Deut. 6:10-11)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10</a:t>
            </a:r>
            <a:r>
              <a:rPr lang="en-US" sz="3600" b="1" i="1" baseline="30000" dirty="0"/>
              <a:t> </a:t>
            </a:r>
            <a:r>
              <a:rPr lang="en-US" sz="3600" b="1" i="1" dirty="0"/>
              <a:t>“The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 your God will soon bring you into the land he swore to give you when he made a vow to your ancestors Abraham, Isaac, and Jacob. It is a land with large, prosperous cities that you did not build. </a:t>
            </a:r>
            <a:endParaRPr lang="en-US" sz="3600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7769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11 </a:t>
            </a:r>
            <a:r>
              <a:rPr lang="en-US" sz="3600" b="1" i="1" dirty="0"/>
              <a:t>The houses will be richly </a:t>
            </a:r>
            <a:r>
              <a:rPr lang="en-US" sz="3600" b="1" i="1" dirty="0" smtClean="0"/>
              <a:t>stocked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with goods you did not produce.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will draw water from cisterns you did not dig,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you will eat from vineyards and olive trees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did not plant.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586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“Set this year apart as holy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a time to proclaim freedom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throughout </a:t>
            </a:r>
            <a:r>
              <a:rPr lang="en-US" sz="3600" b="1" i="1" dirty="0"/>
              <a:t>the land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for </a:t>
            </a:r>
            <a:r>
              <a:rPr lang="en-US" sz="3600" b="1" i="1" dirty="0"/>
              <a:t>all who live there.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It </a:t>
            </a:r>
            <a:r>
              <a:rPr lang="en-US" sz="3600" b="1" i="1" dirty="0"/>
              <a:t>will be a jubilee year for you…”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Lev</a:t>
            </a:r>
            <a:r>
              <a:rPr lang="en-US" sz="3600" b="1" i="1" dirty="0"/>
              <a:t>. 25:10 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0433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11 </a:t>
            </a:r>
            <a:r>
              <a:rPr lang="en-US" sz="3600" b="1" dirty="0"/>
              <a:t>Now you should finish what you started.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Let </a:t>
            </a:r>
            <a:r>
              <a:rPr lang="en-US" sz="3600" b="1" dirty="0"/>
              <a:t>the eagerness you showed in the beginning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be </a:t>
            </a:r>
            <a:r>
              <a:rPr lang="en-US" sz="3600" b="1" dirty="0"/>
              <a:t>matched now by your giving</a:t>
            </a:r>
            <a:r>
              <a:rPr lang="en-US" sz="3600" b="1" dirty="0" smtClean="0"/>
              <a:t>.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u="sng" dirty="0"/>
              <a:t>Give in proportion to what you have</a:t>
            </a:r>
            <a:r>
              <a:rPr lang="en-US" sz="3600" b="1" dirty="0"/>
              <a:t>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</a:t>
            </a:r>
            <a:r>
              <a:rPr lang="en-US" sz="3600" b="1" dirty="0"/>
              <a:t>2 Cor. 8:11-12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4340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12 </a:t>
            </a:r>
            <a:r>
              <a:rPr lang="en-US" sz="3600" b="1" dirty="0"/>
              <a:t>Whatever you give is acceptable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if </a:t>
            </a:r>
            <a:r>
              <a:rPr lang="en-US" sz="3600" b="1" u="sng" dirty="0"/>
              <a:t>you give it eagerly</a:t>
            </a:r>
            <a:r>
              <a:rPr lang="en-US" sz="3600" b="1" dirty="0"/>
              <a:t>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give according to what you have,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not </a:t>
            </a:r>
            <a:r>
              <a:rPr lang="en-US" sz="3600" b="1" dirty="0"/>
              <a:t>what you don’t have.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2 </a:t>
            </a:r>
            <a:r>
              <a:rPr lang="en-US" sz="3600" b="1" dirty="0"/>
              <a:t>Cor. </a:t>
            </a:r>
            <a:r>
              <a:rPr lang="en-US" sz="3600" b="1" dirty="0" smtClean="0"/>
              <a:t>8:12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215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 smtClean="0"/>
              <a:t>SUBDUE </a:t>
            </a:r>
            <a:r>
              <a:rPr lang="en-US" b="1" i="1" dirty="0"/>
              <a:t>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Therefore, since we are surrounded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by </a:t>
            </a:r>
            <a:r>
              <a:rPr lang="en-US" sz="3600" b="1" dirty="0"/>
              <a:t>such a huge crowd of witnesses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to </a:t>
            </a:r>
            <a:r>
              <a:rPr lang="en-US" sz="3600" b="1" dirty="0"/>
              <a:t>the life of faith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let us strip off every weight that slows us down,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especially </a:t>
            </a:r>
            <a:r>
              <a:rPr lang="en-US" sz="3600" b="1" dirty="0"/>
              <a:t>the sin that so easily trips us up.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let us run with endurance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/>
              <a:t>race God has set before us. </a:t>
            </a:r>
            <a:r>
              <a:rPr lang="en-US" sz="3600" b="1" dirty="0" smtClean="0"/>
              <a:t> (Heb. 12:1)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431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SUBDUE </a:t>
            </a:r>
            <a:r>
              <a:rPr lang="en-US" b="1" dirty="0"/>
              <a:t>THE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2 </a:t>
            </a:r>
            <a:r>
              <a:rPr lang="en-US" sz="3600" b="1" dirty="0"/>
              <a:t>We do this by keeping our eyes on Jesus,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/>
              <a:t>champion who initiates and perfects our faith.</a:t>
            </a:r>
            <a:r>
              <a:rPr lang="en-US" sz="3600" b="1" baseline="30000" dirty="0"/>
              <a:t> 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Because </a:t>
            </a:r>
            <a:r>
              <a:rPr lang="en-US" sz="3600" b="1" dirty="0"/>
              <a:t>of the joy awaiting Him,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He </a:t>
            </a:r>
            <a:r>
              <a:rPr lang="en-US" sz="3600" b="1" dirty="0"/>
              <a:t>endured the cross, disregarding its shame.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Now </a:t>
            </a:r>
            <a:r>
              <a:rPr lang="en-US" sz="3600" b="1" dirty="0"/>
              <a:t>He is seated in the place of honor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beside </a:t>
            </a:r>
            <a:r>
              <a:rPr lang="en-US" sz="3600" b="1" dirty="0"/>
              <a:t>God’s throne.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Heb</a:t>
            </a:r>
            <a:r>
              <a:rPr lang="en-US" sz="3600" b="1" dirty="0"/>
              <a:t>. 12:2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191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2 </a:t>
            </a:r>
            <a:r>
              <a:rPr lang="en-US" sz="3600" b="1" i="1" dirty="0"/>
              <a:t>“Moses my servant is dead. Therefore, the time has come for you to lead these people, the Israelites, across the Jordan River into the land I am giving them.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b="1" baseline="30000" dirty="0"/>
              <a:t>3 </a:t>
            </a:r>
            <a:r>
              <a:rPr lang="en-US" sz="3600" b="1" dirty="0"/>
              <a:t>I promise you what I promised Moses: ‘</a:t>
            </a:r>
            <a:r>
              <a:rPr lang="en-US" sz="3600" b="1" i="1" dirty="0"/>
              <a:t>Wherever you set foot, you will be on land I have given you</a:t>
            </a:r>
            <a:r>
              <a:rPr lang="en-US" sz="3600" b="1" dirty="0"/>
              <a:t>—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Josh</a:t>
            </a:r>
            <a:r>
              <a:rPr lang="en-US" sz="3600" b="1" dirty="0"/>
              <a:t>. 12-3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582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4" name="Picture 6" descr="Image result for year of jubilee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T</a:t>
            </a:r>
            <a:r>
              <a:rPr lang="en-US" sz="3600" b="1" dirty="0" smtClean="0"/>
              <a:t>HE CAPTAIN OF THE LORD’S HOST (Josh. 5) </a:t>
            </a:r>
          </a:p>
          <a:p>
            <a:pPr marL="0" indent="0">
              <a:buNone/>
            </a:pPr>
            <a:r>
              <a:rPr lang="en-US" sz="3600" b="1" baseline="30000" dirty="0"/>
              <a:t>13 </a:t>
            </a:r>
            <a:r>
              <a:rPr lang="en-US" sz="3600" b="1" dirty="0"/>
              <a:t>When Joshua was near the town of Jericho, he looked up and saw a man standing in front of him with sword in hand. Joshua went up to him and demanded, “Are you friend or foe?”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14 </a:t>
            </a:r>
            <a:r>
              <a:rPr lang="en-US" sz="3600" b="1" i="1" dirty="0"/>
              <a:t>“Neither one,”</a:t>
            </a:r>
            <a:r>
              <a:rPr lang="en-US" sz="3600" b="1" dirty="0"/>
              <a:t> he replied. </a:t>
            </a:r>
            <a:r>
              <a:rPr lang="en-US" sz="3600" b="1" i="1" dirty="0"/>
              <a:t>“I am the Captain of 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’s army.”</a:t>
            </a:r>
            <a:endParaRPr lang="en-US" sz="3600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4910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At this, Joshua fell with his face to the ground in reverence. </a:t>
            </a:r>
            <a:r>
              <a:rPr lang="en-US" sz="3600" b="1" i="1" dirty="0"/>
              <a:t>“I am at your command,”</a:t>
            </a:r>
            <a:r>
              <a:rPr lang="en-US" sz="3600" b="1" dirty="0"/>
              <a:t> Joshua said. </a:t>
            </a:r>
            <a:r>
              <a:rPr lang="en-US" sz="3600" b="1" i="1" dirty="0"/>
              <a:t>“What do you want your servant to do?”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15 </a:t>
            </a:r>
            <a:r>
              <a:rPr lang="en-US" sz="3600" b="1" dirty="0"/>
              <a:t>The commander of the </a:t>
            </a:r>
            <a:r>
              <a:rPr lang="en-US" sz="3600" b="1" cap="small" dirty="0"/>
              <a:t>Lord</a:t>
            </a:r>
            <a:r>
              <a:rPr lang="en-US" sz="3600" b="1" dirty="0"/>
              <a:t>’s army replied, </a:t>
            </a:r>
            <a:r>
              <a:rPr lang="en-US" sz="3600" b="1" i="1" dirty="0"/>
              <a:t>“Take off your sandals, for the place where you are standing is holy.”</a:t>
            </a:r>
            <a:r>
              <a:rPr lang="en-US" sz="3600" b="1" dirty="0"/>
              <a:t> And Joshua did as he was told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Josh. 5:13-15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747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When Joshua was an old man,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</a:t>
            </a:r>
            <a:r>
              <a:rPr lang="en-US" sz="3600" b="1" dirty="0"/>
              <a:t> </a:t>
            </a:r>
            <a:r>
              <a:rPr lang="en-US" sz="3600" b="1" cap="small" dirty="0"/>
              <a:t>Lord</a:t>
            </a:r>
            <a:r>
              <a:rPr lang="en-US" sz="3600" b="1" dirty="0"/>
              <a:t> said to him,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You are growing old,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much land remains to be conquered.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Josh</a:t>
            </a:r>
            <a:r>
              <a:rPr lang="en-US" sz="3600" b="1" dirty="0"/>
              <a:t>. 13:1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890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JUBILEE SUNDAY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SUBDUE THE LAND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 I. DRIVE </a:t>
            </a:r>
            <a:r>
              <a:rPr lang="en-US" sz="3600" b="1" dirty="0"/>
              <a:t>OFF THE GIANTS (Josh. 14:10-12)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10 </a:t>
            </a:r>
            <a:r>
              <a:rPr lang="en-US" sz="3600" b="1" i="1" dirty="0"/>
              <a:t>“Now, as you can see, the </a:t>
            </a:r>
            <a:r>
              <a:rPr lang="en-US" sz="3600" b="1" i="1" cap="small" dirty="0"/>
              <a:t>Lord</a:t>
            </a:r>
            <a:r>
              <a:rPr lang="en-US" sz="3600" b="1" i="1" dirty="0"/>
              <a:t> has kept me alive and well as He promised for all these forty-five years since Moses made this promise—even while Israel wandered in the wilderness</a:t>
            </a:r>
            <a:r>
              <a:rPr lang="en-US" sz="3600" b="1" dirty="0"/>
              <a:t>. Today I am eighty-five years old. 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2851064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46</TotalTime>
  <Words>206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Depth</vt:lpstr>
      <vt:lpstr>PowerPoint Presentation</vt:lpstr>
      <vt:lpstr>SUBDUE THE LAND</vt:lpstr>
      <vt:lpstr>SUBDUE THE LAND</vt:lpstr>
      <vt:lpstr>JUBILEE SUNDAY SUBDUE THE LAND</vt:lpstr>
      <vt:lpstr>PowerPoint Presentation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  <vt:lpstr>JUBILEE SUNDAY SUBDUE THE LAND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SUBDUE THE LAND</dc:title>
  <dc:creator>Tim Hawthorne</dc:creator>
  <cp:lastModifiedBy>Tim Hawthorne</cp:lastModifiedBy>
  <cp:revision>6</cp:revision>
  <cp:lastPrinted>2019-05-04T19:47:33Z</cp:lastPrinted>
  <dcterms:created xsi:type="dcterms:W3CDTF">2019-05-04T18:49:14Z</dcterms:created>
  <dcterms:modified xsi:type="dcterms:W3CDTF">2019-05-04T19:48:05Z</dcterms:modified>
</cp:coreProperties>
</file>