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6"/>
  </p:handoutMasterIdLst>
  <p:sldIdLst>
    <p:sldId id="257" r:id="rId2"/>
    <p:sldId id="282" r:id="rId3"/>
    <p:sldId id="258" r:id="rId4"/>
    <p:sldId id="281" r:id="rId5"/>
    <p:sldId id="280" r:id="rId6"/>
    <p:sldId id="279" r:id="rId7"/>
    <p:sldId id="278" r:id="rId8"/>
    <p:sldId id="277" r:id="rId9"/>
    <p:sldId id="276" r:id="rId10"/>
    <p:sldId id="275" r:id="rId11"/>
    <p:sldId id="274" r:id="rId12"/>
    <p:sldId id="259" r:id="rId13"/>
    <p:sldId id="272" r:id="rId14"/>
    <p:sldId id="269" r:id="rId15"/>
    <p:sldId id="271" r:id="rId16"/>
    <p:sldId id="270" r:id="rId17"/>
    <p:sldId id="268" r:id="rId18"/>
    <p:sldId id="267" r:id="rId19"/>
    <p:sldId id="266" r:id="rId20"/>
    <p:sldId id="265" r:id="rId21"/>
    <p:sldId id="264" r:id="rId22"/>
    <p:sldId id="263" r:id="rId23"/>
    <p:sldId id="260" r:id="rId24"/>
    <p:sldId id="262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F3AEDC-D675-4C65-8C97-29660CDEF903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823E77-3B93-487D-8F64-83FACB30E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9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issues of the heart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6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baseline="30000" dirty="0"/>
              <a:t>16 </a:t>
            </a:r>
            <a:r>
              <a:rPr lang="en-US" sz="3600" b="1" i="1" dirty="0"/>
              <a:t>Therefore </a:t>
            </a:r>
            <a:r>
              <a:rPr lang="en-US" sz="3600" b="1" i="1" u="sng" dirty="0"/>
              <a:t>we do not lose heart</a:t>
            </a:r>
            <a:r>
              <a:rPr lang="en-US" sz="3600" b="1" i="1" dirty="0"/>
              <a:t>.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Even </a:t>
            </a:r>
            <a:r>
              <a:rPr lang="en-US" sz="3600" b="1" i="1" dirty="0"/>
              <a:t>though our outward man is perishing,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yet </a:t>
            </a:r>
            <a:r>
              <a:rPr lang="en-US" sz="3600" b="1" i="1" dirty="0"/>
              <a:t>the inward man is being renewed day by day. </a:t>
            </a:r>
            <a:endParaRPr lang="en-US" sz="3600" b="1" i="1" dirty="0" smtClean="0"/>
          </a:p>
          <a:p>
            <a:pPr marL="0" indent="0">
              <a:buNone/>
            </a:pPr>
            <a:r>
              <a:rPr lang="en-US" sz="3600" b="1" i="1" dirty="0"/>
              <a:t>	</a:t>
            </a:r>
            <a:r>
              <a:rPr lang="en-US" sz="3600" b="1" i="1" dirty="0" smtClean="0"/>
              <a:t>							2 </a:t>
            </a:r>
            <a:r>
              <a:rPr lang="en-US" sz="3600" b="1" i="1" dirty="0"/>
              <a:t>Cor. 4:16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62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I pray that</a:t>
            </a:r>
            <a:r>
              <a:rPr lang="en-US" sz="3600" b="1" dirty="0"/>
              <a:t> the eyes of your hearts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u="sng" dirty="0" smtClean="0"/>
              <a:t>will </a:t>
            </a:r>
            <a:r>
              <a:rPr lang="en-US" sz="3600" b="1" u="sng" dirty="0"/>
              <a:t>be enlightened</a:t>
            </a:r>
            <a:r>
              <a:rPr lang="en-US" sz="3600" b="1" dirty="0"/>
              <a:t>; </a:t>
            </a:r>
            <a:r>
              <a:rPr lang="en-US" sz="3600" b="1" dirty="0" smtClean="0"/>
              <a:t>that </a:t>
            </a:r>
            <a:r>
              <a:rPr lang="en-US" sz="3600" b="1" dirty="0"/>
              <a:t>you may know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what </a:t>
            </a:r>
            <a:r>
              <a:rPr lang="en-US" sz="3600" b="1" dirty="0"/>
              <a:t>is the hope of His calling,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what </a:t>
            </a:r>
            <a:r>
              <a:rPr lang="en-US" sz="3600" b="1" dirty="0"/>
              <a:t>are the riches of the glory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of </a:t>
            </a:r>
            <a:r>
              <a:rPr lang="en-US" sz="3600" b="1" dirty="0"/>
              <a:t>His inheritance in the saints,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	Eph</a:t>
            </a:r>
            <a:r>
              <a:rPr lang="en-US" sz="3600" b="1" dirty="0"/>
              <a:t>. 1:18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187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do the will of God with all your heart</a:t>
            </a:r>
            <a:r>
              <a:rPr lang="en-US" sz="3600" i="1" dirty="0"/>
              <a:t>. </a:t>
            </a:r>
            <a:endParaRPr lang="en-US" sz="3600" i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	Eph</a:t>
            </a:r>
            <a:r>
              <a:rPr lang="en-US" sz="3600" b="1" dirty="0"/>
              <a:t>. 6:6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51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AutoNum type="romanUcPeriod"/>
            </a:pPr>
            <a:r>
              <a:rPr lang="en-US" sz="3600" b="1" dirty="0" smtClean="0"/>
              <a:t>EXAMINE </a:t>
            </a:r>
            <a:r>
              <a:rPr lang="en-US" sz="3600" b="1" dirty="0"/>
              <a:t>OUR </a:t>
            </a:r>
            <a:r>
              <a:rPr lang="en-US" sz="3600" b="1" dirty="0" smtClean="0"/>
              <a:t>HEART  (2 </a:t>
            </a:r>
            <a:r>
              <a:rPr lang="en-US" sz="3600" b="1" dirty="0"/>
              <a:t>COR. </a:t>
            </a:r>
            <a:r>
              <a:rPr lang="en-US" sz="3600" b="1" dirty="0" smtClean="0"/>
              <a:t>13:5)</a:t>
            </a:r>
            <a:endParaRPr lang="en-US" sz="3600" dirty="0"/>
          </a:p>
          <a:p>
            <a:pPr marL="0" indent="0">
              <a:buNone/>
            </a:pPr>
            <a:r>
              <a:rPr lang="en-US" sz="3600" b="1" i="1" dirty="0" smtClean="0"/>
              <a:t>Examine </a:t>
            </a:r>
            <a:r>
              <a:rPr lang="en-US" sz="3600" b="1" i="1" dirty="0"/>
              <a:t>yourselves to see if your faith is genuine. Test yourselves. Surely you know that Jesus Christ is among you; if not, you have failed the test of genuine faith. </a:t>
            </a:r>
          </a:p>
          <a:p>
            <a:pPr marL="0" indent="0">
              <a:buNone/>
            </a:pPr>
            <a:r>
              <a:rPr lang="en-US" sz="3600" b="1" i="1" dirty="0"/>
              <a:t>							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419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Let the words of my mouth</a:t>
            </a:r>
          </a:p>
          <a:p>
            <a:pPr marL="0" indent="0" algn="ctr">
              <a:buNone/>
            </a:pPr>
            <a:r>
              <a:rPr lang="en-US" sz="3600" b="1" i="1" dirty="0"/>
              <a:t> and the meditation of my heart</a:t>
            </a:r>
          </a:p>
          <a:p>
            <a:pPr marL="0" indent="0" algn="ctr">
              <a:buNone/>
            </a:pPr>
            <a:r>
              <a:rPr lang="en-US" sz="3600" b="1" i="1" dirty="0"/>
              <a:t>Be acceptable in Your sight, </a:t>
            </a:r>
          </a:p>
          <a:p>
            <a:pPr marL="0" indent="0" algn="ctr">
              <a:buNone/>
            </a:pPr>
            <a:r>
              <a:rPr lang="en-US" sz="3600" b="1" i="1" dirty="0"/>
              <a:t>O </a:t>
            </a:r>
            <a:r>
              <a:rPr lang="en-US" sz="3600" b="1" i="1" cap="small" dirty="0"/>
              <a:t>Lord</a:t>
            </a:r>
            <a:r>
              <a:rPr lang="en-US" sz="3600" b="1" i="1" dirty="0"/>
              <a:t>, my strength and my Redeemer.</a:t>
            </a:r>
            <a:r>
              <a:rPr lang="en-US" sz="3600" b="1" dirty="0"/>
              <a:t> </a:t>
            </a:r>
          </a:p>
          <a:p>
            <a:pPr marL="0" indent="0">
              <a:buNone/>
            </a:pPr>
            <a:r>
              <a:rPr lang="en-US" sz="3600" b="1" dirty="0"/>
              <a:t>								PS. 19:14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9476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23 Search me, O God, and know my heart;</a:t>
            </a:r>
          </a:p>
          <a:p>
            <a:pPr marL="0" indent="0">
              <a:buNone/>
            </a:pPr>
            <a:r>
              <a:rPr lang="en-US" sz="3600" b="1" i="1" dirty="0"/>
              <a:t>    test me and know my anxious thoughts.</a:t>
            </a:r>
          </a:p>
          <a:p>
            <a:pPr marL="0" indent="0">
              <a:buNone/>
            </a:pPr>
            <a:r>
              <a:rPr lang="en-US" sz="3600" b="1" i="1" dirty="0"/>
              <a:t>24 Point out anything in me that offends you,</a:t>
            </a:r>
          </a:p>
          <a:p>
            <a:pPr marL="0" indent="0">
              <a:buNone/>
            </a:pPr>
            <a:r>
              <a:rPr lang="en-US" sz="3600" b="1" i="1" dirty="0"/>
              <a:t>    and lead me along the path of everlasting life</a:t>
            </a:r>
            <a:r>
              <a:rPr lang="en-US" sz="3600" b="1" dirty="0"/>
              <a:t>.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PS</a:t>
            </a:r>
            <a:r>
              <a:rPr lang="en-US" sz="3600" b="1" dirty="0"/>
              <a:t>. 139:23-24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936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/>
              <a:t> GOD </a:t>
            </a:r>
            <a:r>
              <a:rPr lang="en-US" sz="3600" b="1" dirty="0"/>
              <a:t>KNOWS </a:t>
            </a:r>
            <a:r>
              <a:rPr lang="en-US" sz="3600" b="1" dirty="0" smtClean="0"/>
              <a:t>THE </a:t>
            </a:r>
            <a:r>
              <a:rPr lang="en-US" sz="3600" b="1" dirty="0"/>
              <a:t>MOTIVES OF OUR HEART</a:t>
            </a:r>
            <a:endParaRPr lang="en-US" sz="3600" dirty="0"/>
          </a:p>
          <a:p>
            <a:pPr marL="0" indent="0">
              <a:buNone/>
            </a:pPr>
            <a:r>
              <a:rPr lang="en-US" sz="3600" b="1" i="1" dirty="0"/>
              <a:t>For the word of God is living and powerful, and sharper than any two-edged sword, piercing even to the division of soul and spirit, and of joints and marrow, and </a:t>
            </a:r>
            <a:r>
              <a:rPr lang="en-US" sz="3600" b="1" u="sng" dirty="0"/>
              <a:t>is a discerner of the thoughts and intents of the heart</a:t>
            </a:r>
            <a:r>
              <a:rPr lang="en-US" sz="3600" b="1" i="1" dirty="0"/>
              <a:t>.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	HEB</a:t>
            </a:r>
            <a:r>
              <a:rPr lang="en-US" sz="3600" b="1" dirty="0"/>
              <a:t>. 4:12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8602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II. PURIFY YOUR HEART </a:t>
            </a:r>
            <a:r>
              <a:rPr lang="en-US" sz="3600" b="1" dirty="0" smtClean="0"/>
              <a:t> (James 4:8)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b="1" i="1" dirty="0" smtClean="0"/>
              <a:t>Draw </a:t>
            </a:r>
            <a:r>
              <a:rPr lang="en-US" sz="3600" b="1" i="1" dirty="0"/>
              <a:t>near to God,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and </a:t>
            </a:r>
            <a:r>
              <a:rPr lang="en-US" sz="3600" b="1" i="1" dirty="0"/>
              <a:t>He will draw near to you.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Cleanse </a:t>
            </a:r>
            <a:r>
              <a:rPr lang="en-US" sz="3600" b="1" i="1" dirty="0"/>
              <a:t>your hands, you sinners,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and </a:t>
            </a:r>
            <a:r>
              <a:rPr lang="en-US" sz="3600" b="1" u="sng" dirty="0"/>
              <a:t>purify your hearts</a:t>
            </a:r>
            <a:r>
              <a:rPr lang="en-US" sz="3600" b="1" i="1" dirty="0"/>
              <a:t>,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you </a:t>
            </a:r>
            <a:r>
              <a:rPr lang="en-US" sz="3600" b="1" i="1" dirty="0"/>
              <a:t>double-minded.</a:t>
            </a:r>
            <a:r>
              <a:rPr lang="en-US" sz="3600" b="1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359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Therefore, get rid of all moral filth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and </a:t>
            </a:r>
            <a:r>
              <a:rPr lang="en-US" sz="3600" b="1" i="1" dirty="0"/>
              <a:t>every expression of evil</a:t>
            </a:r>
            <a:r>
              <a:rPr lang="en-US" sz="3600" b="1" i="1" dirty="0" smtClean="0"/>
              <a:t>,</a:t>
            </a:r>
          </a:p>
          <a:p>
            <a:pPr marL="0" indent="0" algn="ctr">
              <a:buNone/>
            </a:pPr>
            <a:r>
              <a:rPr lang="en-US" sz="3600" b="1" i="1" dirty="0" smtClean="0"/>
              <a:t> </a:t>
            </a:r>
            <a:r>
              <a:rPr lang="en-US" sz="3600" b="1" i="1" dirty="0"/>
              <a:t>and humbly receive the word planted in you,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which </a:t>
            </a:r>
            <a:r>
              <a:rPr lang="en-US" sz="3600" b="1" i="1" dirty="0"/>
              <a:t>can save your souls.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	James </a:t>
            </a:r>
            <a:r>
              <a:rPr lang="en-US" sz="3600" b="1" dirty="0"/>
              <a:t>1:21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314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 </a:t>
            </a:r>
            <a:r>
              <a:rPr lang="en-US" sz="3600" b="1" dirty="0" smtClean="0"/>
              <a:t>	GUARD AGAINST A HARDENED HEART</a:t>
            </a:r>
          </a:p>
          <a:p>
            <a:pPr marL="0" indent="0">
              <a:buNone/>
            </a:pPr>
            <a:r>
              <a:rPr lang="en-US" sz="3600" b="1" baseline="30000" dirty="0"/>
              <a:t>12 </a:t>
            </a:r>
            <a:r>
              <a:rPr lang="en-US" sz="3600" b="1" dirty="0"/>
              <a:t>Beware, brethren, lest there be in any of you an evil heart of unbelief in departing from the living God; 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baseline="30000" dirty="0" smtClean="0"/>
              <a:t>13</a:t>
            </a:r>
            <a:r>
              <a:rPr lang="en-US" sz="3600" b="1" baseline="30000" dirty="0"/>
              <a:t> </a:t>
            </a:r>
            <a:r>
              <a:rPr lang="en-US" sz="3600" b="1" dirty="0"/>
              <a:t>but exhort one another daily, while it is called “Today,” lest any of you be hardened through the deceitfulness of sin. 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	HEB</a:t>
            </a:r>
            <a:r>
              <a:rPr lang="en-US" sz="3600" b="1" dirty="0"/>
              <a:t>. 3:112-13 </a:t>
            </a: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1659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roverbs 4: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1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GOD WILL DO WITH OUR SINS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900" b="1" dirty="0" smtClean="0"/>
              <a:t>FORGIVE </a:t>
            </a:r>
            <a:r>
              <a:rPr lang="en-US" sz="3900" b="1" dirty="0"/>
              <a:t>OUR SINS (1 JOHN 1:9)</a:t>
            </a:r>
            <a:endParaRPr lang="en-US" sz="3900" dirty="0"/>
          </a:p>
          <a:p>
            <a:pPr lvl="0"/>
            <a:r>
              <a:rPr lang="en-US" sz="3900" b="1" dirty="0"/>
              <a:t>CAST THEM INTO THE SEA (MICAH 7:19)</a:t>
            </a:r>
            <a:endParaRPr lang="en-US" sz="3900" dirty="0"/>
          </a:p>
          <a:p>
            <a:pPr lvl="0"/>
            <a:r>
              <a:rPr lang="en-US" sz="3900" b="1" dirty="0"/>
              <a:t>TAKE THEM AWAY (ISAIAH 7:19)</a:t>
            </a:r>
            <a:endParaRPr lang="en-US" sz="3900" dirty="0"/>
          </a:p>
          <a:p>
            <a:pPr lvl="0"/>
            <a:r>
              <a:rPr lang="en-US" sz="3900" b="1" dirty="0"/>
              <a:t>COVER THEM (PSALM 32:1)</a:t>
            </a:r>
            <a:endParaRPr lang="en-US" sz="3900" dirty="0"/>
          </a:p>
          <a:p>
            <a:pPr lvl="0"/>
            <a:r>
              <a:rPr lang="en-US" sz="3900" b="1" dirty="0"/>
              <a:t>WIPE THEM OUT (ACTS 3:19)</a:t>
            </a:r>
            <a:endParaRPr lang="en-US" sz="3900" dirty="0"/>
          </a:p>
          <a:p>
            <a:pPr lvl="0"/>
            <a:r>
              <a:rPr lang="en-US" sz="3900" b="1" dirty="0"/>
              <a:t>REMEMBER THEM NO MORE (HEB. 8:12)</a:t>
            </a:r>
            <a:endParaRPr lang="en-US" sz="3900" dirty="0"/>
          </a:p>
          <a:p>
            <a:pPr lvl="0"/>
            <a:r>
              <a:rPr lang="en-US" sz="3900" b="1" dirty="0"/>
              <a:t>REMOVE THEM AS FAR AS TE EAST IS FROM THE WEST (PSALM 103:12)</a:t>
            </a:r>
            <a:endParaRPr lang="en-US" sz="39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3125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III. TURN OUR HEART (JOEL 2:12-13)</a:t>
            </a:r>
          </a:p>
          <a:p>
            <a:pPr marL="0" indent="0">
              <a:buNone/>
            </a:pPr>
            <a:r>
              <a:rPr lang="en-US" sz="3600" b="1" dirty="0"/>
              <a:t>“</a:t>
            </a:r>
            <a:r>
              <a:rPr lang="en-US" sz="3600" b="1" i="1" dirty="0"/>
              <a:t>Now, therefore,” </a:t>
            </a:r>
            <a:r>
              <a:rPr lang="en-US" sz="3600" b="1" dirty="0"/>
              <a:t>says the LORD,</a:t>
            </a:r>
          </a:p>
          <a:p>
            <a:pPr marL="0" indent="0">
              <a:buNone/>
            </a:pPr>
            <a:r>
              <a:rPr lang="en-US" sz="3600" b="1" dirty="0"/>
              <a:t>“</a:t>
            </a:r>
            <a:r>
              <a:rPr lang="en-US" sz="3600" b="1" u="sng" dirty="0"/>
              <a:t>Turn to Me </a:t>
            </a:r>
            <a:r>
              <a:rPr lang="en-US" sz="3600" b="1" i="1" dirty="0"/>
              <a:t>with all your heart,</a:t>
            </a:r>
          </a:p>
          <a:p>
            <a:pPr marL="0" indent="0">
              <a:buNone/>
            </a:pPr>
            <a:r>
              <a:rPr lang="en-US" sz="3600" b="1" i="1" dirty="0"/>
              <a:t>With fasting, with weeping, and with mourning.”</a:t>
            </a:r>
          </a:p>
          <a:p>
            <a:pPr marL="0" indent="0">
              <a:buNone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419708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baseline="30000" dirty="0"/>
              <a:t>13 </a:t>
            </a:r>
            <a:r>
              <a:rPr lang="en-US" sz="3600" b="1" u="sng" dirty="0"/>
              <a:t>So rend your heart</a:t>
            </a:r>
            <a:r>
              <a:rPr lang="en-US" sz="3600" b="1" dirty="0"/>
              <a:t>, </a:t>
            </a:r>
            <a:r>
              <a:rPr lang="en-US" sz="3600" b="1" i="1" dirty="0"/>
              <a:t>and not your garments;</a:t>
            </a:r>
            <a:br>
              <a:rPr lang="en-US" sz="3600" b="1" i="1" dirty="0"/>
            </a:br>
            <a:r>
              <a:rPr lang="en-US" sz="3600" b="1" i="1" dirty="0"/>
              <a:t>Return to the </a:t>
            </a:r>
            <a:r>
              <a:rPr lang="en-US" sz="3600" b="1" i="1" cap="small" dirty="0"/>
              <a:t>Lord</a:t>
            </a:r>
            <a:r>
              <a:rPr lang="en-US" sz="3600" b="1" i="1" dirty="0"/>
              <a:t> your God,</a:t>
            </a:r>
            <a:br>
              <a:rPr lang="en-US" sz="3600" b="1" i="1" dirty="0"/>
            </a:br>
            <a:r>
              <a:rPr lang="en-US" sz="3600" b="1" i="1" dirty="0"/>
              <a:t>For He is gracious and merciful,</a:t>
            </a:r>
            <a:br>
              <a:rPr lang="en-US" sz="3600" b="1" i="1" dirty="0"/>
            </a:br>
            <a:r>
              <a:rPr lang="en-US" sz="3600" b="1" i="1" dirty="0"/>
              <a:t>Slow to anger, and of great kindness;</a:t>
            </a:r>
            <a:br>
              <a:rPr lang="en-US" sz="3600" b="1" i="1" dirty="0"/>
            </a:br>
            <a:r>
              <a:rPr lang="en-US" sz="3600" b="1" i="1" dirty="0"/>
              <a:t>And He relents from doing harm.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0277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3600" b="1" i="1" dirty="0" smtClean="0"/>
              <a:t>WE </a:t>
            </a:r>
            <a:r>
              <a:rPr lang="en-US" sz="3600" b="1" i="1" dirty="0"/>
              <a:t>NEED TO </a:t>
            </a:r>
            <a:r>
              <a:rPr lang="en-US" sz="3600" b="1" i="1" dirty="0" smtClean="0"/>
              <a:t>CHOOSE  TO </a:t>
            </a:r>
            <a:r>
              <a:rPr lang="en-US" sz="3600" b="1" i="1" dirty="0"/>
              <a:t>“SET” OUR PRIORITIES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b="1" i="1" dirty="0"/>
              <a:t>If then you were raised with Christ,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seek </a:t>
            </a:r>
            <a:r>
              <a:rPr lang="en-US" sz="3600" b="1" i="1" dirty="0"/>
              <a:t>those things which are above, 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where </a:t>
            </a:r>
            <a:r>
              <a:rPr lang="en-US" sz="3600" b="1" i="1" dirty="0"/>
              <a:t>Christ is, sitting at the right hand of God.</a:t>
            </a:r>
            <a:r>
              <a:rPr lang="en-US" sz="3600" dirty="0"/>
              <a:t> 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b="1" u="sng" dirty="0" smtClean="0"/>
              <a:t>Set </a:t>
            </a:r>
            <a:r>
              <a:rPr lang="en-US" sz="3600" b="1" u="sng" dirty="0"/>
              <a:t>your mind</a:t>
            </a:r>
            <a:r>
              <a:rPr lang="en-US" sz="3600" b="1" dirty="0"/>
              <a:t> (hearts</a:t>
            </a:r>
            <a:r>
              <a:rPr lang="en-US" sz="3600" b="1" i="1" dirty="0"/>
              <a:t>) on things above,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not </a:t>
            </a:r>
            <a:r>
              <a:rPr lang="en-US" sz="3600" b="1" i="1" dirty="0"/>
              <a:t>on things on the </a:t>
            </a:r>
            <a:r>
              <a:rPr lang="en-US" sz="3600" b="1" i="1" dirty="0" smtClean="0"/>
              <a:t>earth</a:t>
            </a:r>
          </a:p>
          <a:p>
            <a:pPr marL="0" indent="0">
              <a:buNone/>
            </a:pPr>
            <a:r>
              <a:rPr lang="en-US" sz="3600" b="1" i="1" dirty="0"/>
              <a:t>	</a:t>
            </a:r>
            <a:r>
              <a:rPr lang="en-US" sz="3600" b="1" i="1" dirty="0" smtClean="0"/>
              <a:t>							</a:t>
            </a:r>
            <a:r>
              <a:rPr lang="en-US" sz="3600" b="1" dirty="0" smtClean="0"/>
              <a:t> </a:t>
            </a:r>
            <a:r>
              <a:rPr lang="en-US" sz="3600" b="1" dirty="0"/>
              <a:t>COL. 3:1-2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70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pic>
        <p:nvPicPr>
          <p:cNvPr id="4106" name="Picture 10" descr="Image result for SET YOUR PRIORITIES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6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baseline="30000" dirty="0"/>
              <a:t> </a:t>
            </a:r>
            <a:r>
              <a:rPr lang="en-US" sz="3600" b="1" i="1" dirty="0"/>
              <a:t>I will give you a new heart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and </a:t>
            </a:r>
            <a:r>
              <a:rPr lang="en-US" sz="3600" b="1" i="1" dirty="0"/>
              <a:t>put a new spirit within you;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I </a:t>
            </a:r>
            <a:r>
              <a:rPr lang="en-US" sz="3600" b="1" i="1" dirty="0"/>
              <a:t>will take the heart of stone out of your flesh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and </a:t>
            </a:r>
            <a:r>
              <a:rPr lang="en-US" sz="3600" b="1" i="1" dirty="0"/>
              <a:t>give you a heart of flesh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	Ezekiel </a:t>
            </a:r>
            <a:r>
              <a:rPr lang="en-US" sz="3600" b="1" dirty="0"/>
              <a:t>36:26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712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Clothe yourself with</a:t>
            </a:r>
            <a:r>
              <a:rPr lang="en-US" sz="3600" b="1" dirty="0"/>
              <a:t> the hidden person of the heart, with the incorruptible </a:t>
            </a:r>
            <a:r>
              <a:rPr lang="en-US" sz="3600" b="1" i="1" dirty="0"/>
              <a:t>beauty</a:t>
            </a:r>
            <a:r>
              <a:rPr lang="en-US" sz="3600" b="1" dirty="0"/>
              <a:t> of a gentle and quiet spirit, which is very precious in the sight of God. 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		1 </a:t>
            </a:r>
            <a:r>
              <a:rPr lang="en-US" sz="3600" b="1" dirty="0"/>
              <a:t>Pet. 3:4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216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baseline="30000" dirty="0"/>
              <a:t>16 </a:t>
            </a:r>
            <a:r>
              <a:rPr lang="en-US" sz="3600" b="1" i="1" dirty="0"/>
              <a:t>And after the Levites left, 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those </a:t>
            </a:r>
            <a:r>
              <a:rPr lang="en-US" sz="3600" b="1" i="1" dirty="0"/>
              <a:t>from all the tribes of Israel,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such </a:t>
            </a:r>
            <a:r>
              <a:rPr lang="en-US" sz="3600" b="1" i="1" dirty="0"/>
              <a:t>as </a:t>
            </a:r>
            <a:r>
              <a:rPr lang="en-US" sz="3600" b="1" dirty="0"/>
              <a:t>set their heart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u="sng" dirty="0" smtClean="0"/>
              <a:t>to </a:t>
            </a:r>
            <a:r>
              <a:rPr lang="en-US" sz="3600" b="1" u="sng" dirty="0"/>
              <a:t>seek the Lord</a:t>
            </a:r>
            <a:r>
              <a:rPr lang="en-US" sz="3600" b="1" dirty="0"/>
              <a:t> God</a:t>
            </a:r>
            <a:r>
              <a:rPr lang="en-US" sz="3600" b="1" i="1" dirty="0"/>
              <a:t> of Israel, 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came </a:t>
            </a:r>
            <a:r>
              <a:rPr lang="en-US" sz="3600" b="1" i="1" dirty="0"/>
              <a:t>to Jerusalem to sacrifice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to </a:t>
            </a:r>
            <a:r>
              <a:rPr lang="en-US" sz="3600" b="1" i="1" dirty="0"/>
              <a:t>the </a:t>
            </a:r>
            <a:r>
              <a:rPr lang="en-US" sz="3600" b="1" i="1" cap="small" dirty="0"/>
              <a:t>Lord</a:t>
            </a:r>
            <a:r>
              <a:rPr lang="en-US" sz="3600" b="1" i="1" dirty="0"/>
              <a:t> God of their fathers</a:t>
            </a:r>
            <a:r>
              <a:rPr lang="en-US" sz="3600" b="1" i="1" dirty="0" smtClean="0"/>
              <a:t>.</a:t>
            </a:r>
          </a:p>
          <a:p>
            <a:pPr marL="0" indent="0">
              <a:buNone/>
            </a:pPr>
            <a:r>
              <a:rPr lang="en-US" sz="3600" b="1" i="1" dirty="0"/>
              <a:t>	</a:t>
            </a:r>
            <a:r>
              <a:rPr lang="en-US" sz="3600" b="1" i="1" dirty="0" smtClean="0"/>
              <a:t>						</a:t>
            </a:r>
            <a:r>
              <a:rPr lang="en-US" sz="3600" b="1" dirty="0" smtClean="0"/>
              <a:t> </a:t>
            </a:r>
            <a:r>
              <a:rPr lang="en-US" sz="3600" b="1" dirty="0"/>
              <a:t>2 Chron. 11:16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834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You found his heart </a:t>
            </a:r>
            <a:r>
              <a:rPr lang="en-US" sz="3600" b="1" u="sng" dirty="0"/>
              <a:t>faithful</a:t>
            </a:r>
            <a:r>
              <a:rPr lang="en-US" sz="3600" b="1" i="1" dirty="0"/>
              <a:t> before You,</a:t>
            </a:r>
            <a:br>
              <a:rPr lang="en-US" sz="3600" b="1" i="1" dirty="0"/>
            </a:br>
            <a:r>
              <a:rPr lang="en-US" sz="3600" b="1" i="1" dirty="0"/>
              <a:t>And made a covenant with him</a:t>
            </a:r>
            <a:r>
              <a:rPr lang="en-US" sz="3600" b="1" dirty="0"/>
              <a:t> (Abraham)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				Neh</a:t>
            </a:r>
            <a:r>
              <a:rPr lang="en-US" sz="3600" b="1" dirty="0"/>
              <a:t>. 9:8 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362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My heart is </a:t>
            </a:r>
            <a:r>
              <a:rPr lang="en-US" sz="3600" b="1" u="sng" dirty="0"/>
              <a:t>steadfast</a:t>
            </a:r>
            <a:r>
              <a:rPr lang="en-US" sz="3600" b="1" i="1" dirty="0" smtClean="0"/>
              <a:t>,</a:t>
            </a:r>
          </a:p>
          <a:p>
            <a:pPr marL="0" indent="0" algn="ctr">
              <a:buNone/>
            </a:pPr>
            <a:r>
              <a:rPr lang="en-US" sz="3600" b="1" i="1" dirty="0" smtClean="0"/>
              <a:t> </a:t>
            </a:r>
            <a:r>
              <a:rPr lang="en-US" sz="3600" b="1" i="1" dirty="0"/>
              <a:t>O God, my heart is steadfast;</a:t>
            </a:r>
            <a:br>
              <a:rPr lang="en-US" sz="3600" b="1" i="1" dirty="0"/>
            </a:br>
            <a:r>
              <a:rPr lang="en-US" sz="3600" b="1" i="1" dirty="0"/>
              <a:t>I will sing and give praise</a:t>
            </a:r>
            <a:r>
              <a:rPr lang="en-US" sz="3600" b="1" i="1" dirty="0" smtClean="0"/>
              <a:t>.</a:t>
            </a:r>
          </a:p>
          <a:p>
            <a:pPr marL="0" indent="0" algn="ctr">
              <a:buNone/>
            </a:pPr>
            <a:r>
              <a:rPr lang="en-US" sz="3600" b="1" i="1" dirty="0"/>
              <a:t>	</a:t>
            </a:r>
            <a:r>
              <a:rPr lang="en-US" sz="3600" b="1" i="1" dirty="0" smtClean="0"/>
              <a:t>								</a:t>
            </a:r>
            <a:r>
              <a:rPr lang="en-US" sz="3600" b="1" dirty="0" smtClean="0"/>
              <a:t> </a:t>
            </a:r>
            <a:r>
              <a:rPr lang="en-US" sz="3600" b="1" dirty="0"/>
              <a:t>Ps. 57:7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050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baseline="30000" dirty="0"/>
              <a:t>33 </a:t>
            </a:r>
            <a:r>
              <a:rPr lang="en-US" sz="3600" b="1" dirty="0"/>
              <a:t>But this </a:t>
            </a:r>
            <a:r>
              <a:rPr lang="en-US" sz="3600" b="1" i="1" dirty="0"/>
              <a:t>is</a:t>
            </a:r>
            <a:r>
              <a:rPr lang="en-US" sz="3600" b="1" dirty="0"/>
              <a:t> the covenant that I will make with the house of Israel after those days, says the </a:t>
            </a:r>
            <a:r>
              <a:rPr lang="en-US" sz="3600" b="1" cap="small" dirty="0"/>
              <a:t>Lord</a:t>
            </a:r>
            <a:r>
              <a:rPr lang="en-US" sz="3600" b="1" dirty="0" smtClean="0"/>
              <a:t>:</a:t>
            </a:r>
          </a:p>
          <a:p>
            <a:pPr marL="0" indent="0" algn="ctr">
              <a:buNone/>
            </a:pPr>
            <a:r>
              <a:rPr lang="en-US" sz="3600" b="1" i="1" dirty="0" smtClean="0"/>
              <a:t>I </a:t>
            </a:r>
            <a:r>
              <a:rPr lang="en-US" sz="3600" b="1" i="1" dirty="0"/>
              <a:t>will put My law in their minds,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and </a:t>
            </a:r>
            <a:r>
              <a:rPr lang="en-US" sz="3600" b="1" i="1" dirty="0"/>
              <a:t>write it on their hearts; 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and </a:t>
            </a:r>
            <a:r>
              <a:rPr lang="en-US" sz="3600" b="1" i="1" dirty="0"/>
              <a:t>I will be their God,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and </a:t>
            </a:r>
            <a:r>
              <a:rPr lang="en-US" sz="3600" b="1" i="1" dirty="0"/>
              <a:t>they shall be My people. </a:t>
            </a:r>
            <a:endParaRPr lang="en-US" sz="3600" b="1" i="1" dirty="0" smtClean="0"/>
          </a:p>
          <a:p>
            <a:pPr marL="0" indent="0">
              <a:buNone/>
            </a:pPr>
            <a:r>
              <a:rPr lang="en-US" sz="3600" b="1" i="1" dirty="0"/>
              <a:t>	</a:t>
            </a:r>
            <a:r>
              <a:rPr lang="en-US" sz="3600" b="1" i="1" dirty="0" smtClean="0"/>
              <a:t>								Jer</a:t>
            </a:r>
            <a:r>
              <a:rPr lang="en-US" sz="3600" b="1" i="1" dirty="0"/>
              <a:t>. 31:33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425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OF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baseline="30000" dirty="0"/>
              <a:t> </a:t>
            </a:r>
            <a:r>
              <a:rPr lang="en-US" sz="3600" b="1" i="1" dirty="0"/>
              <a:t>Now the multitude of those who believed 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were </a:t>
            </a:r>
            <a:r>
              <a:rPr lang="en-US" sz="3600" b="1" i="1" dirty="0"/>
              <a:t>of </a:t>
            </a:r>
            <a:r>
              <a:rPr lang="en-US" sz="3600" b="1" i="1" u="sng" dirty="0"/>
              <a:t>one heart</a:t>
            </a:r>
            <a:r>
              <a:rPr lang="en-US" sz="3600" b="1" i="1" dirty="0"/>
              <a:t> and </a:t>
            </a:r>
            <a:r>
              <a:rPr lang="en-US" sz="3600" b="1" i="1" u="sng" dirty="0"/>
              <a:t>one soul</a:t>
            </a:r>
            <a:r>
              <a:rPr lang="en-US" sz="3600" b="1" i="1" dirty="0"/>
              <a:t>;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neither </a:t>
            </a:r>
            <a:r>
              <a:rPr lang="en-US" sz="3600" b="1" i="1" dirty="0"/>
              <a:t>did anyone say that any of the things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he </a:t>
            </a:r>
            <a:r>
              <a:rPr lang="en-US" sz="3600" b="1" i="1" dirty="0"/>
              <a:t>possessed was his own, </a:t>
            </a:r>
            <a:endParaRPr lang="en-US" sz="36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but </a:t>
            </a:r>
            <a:r>
              <a:rPr lang="en-US" sz="3600" b="1" i="1" u="sng" dirty="0"/>
              <a:t>they had all things in common</a:t>
            </a:r>
            <a:r>
              <a:rPr lang="en-US" sz="3600" b="1" i="1" dirty="0"/>
              <a:t>. </a:t>
            </a:r>
            <a:endParaRPr lang="en-US" sz="3600" b="1" i="1" dirty="0" smtClean="0"/>
          </a:p>
          <a:p>
            <a:pPr marL="0" indent="0">
              <a:buNone/>
            </a:pPr>
            <a:r>
              <a:rPr lang="en-US" sz="3600" b="1" i="1" dirty="0"/>
              <a:t>	</a:t>
            </a:r>
            <a:r>
              <a:rPr lang="en-US" sz="3600" b="1" i="1" dirty="0" smtClean="0"/>
              <a:t>							Acts </a:t>
            </a:r>
            <a:r>
              <a:rPr lang="en-US" sz="3600" b="1" i="1" dirty="0"/>
              <a:t>4:32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590167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102</TotalTime>
  <Words>432</Words>
  <Application>Microsoft Office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Wingdings</vt:lpstr>
      <vt:lpstr>Depth</vt:lpstr>
      <vt:lpstr>PowerPoint Presentation</vt:lpstr>
      <vt:lpstr>PowerPoint Presentation</vt:lpstr>
      <vt:lpstr>ISSUES OF THE HEART</vt:lpstr>
      <vt:lpstr>ISSUES OF THE HEART</vt:lpstr>
      <vt:lpstr>ISSUES OF THE HEART</vt:lpstr>
      <vt:lpstr>ISSUES OF THE HEART</vt:lpstr>
      <vt:lpstr>ISSUES OF THE HEART</vt:lpstr>
      <vt:lpstr>ISSUES OF THE HEART</vt:lpstr>
      <vt:lpstr>ISSUES OF THE HEART</vt:lpstr>
      <vt:lpstr>ISSUES OF THE HEART</vt:lpstr>
      <vt:lpstr>ISSUES OF THE HEART</vt:lpstr>
      <vt:lpstr>ISSUES OF THE HEART</vt:lpstr>
      <vt:lpstr>ISSUES OF THE HEART</vt:lpstr>
      <vt:lpstr>ISSUES OF THE HEART</vt:lpstr>
      <vt:lpstr>ISSUES OF THE HEART</vt:lpstr>
      <vt:lpstr>ISSUES OF THE HEART</vt:lpstr>
      <vt:lpstr>ISSUES OF THE HEART</vt:lpstr>
      <vt:lpstr>ISSUES OF THE HEART</vt:lpstr>
      <vt:lpstr>ISSUES OF THE HEART</vt:lpstr>
      <vt:lpstr>WHAT GOD WILL DO WITH OUR SINS</vt:lpstr>
      <vt:lpstr>ISSUES OF THE HEART</vt:lpstr>
      <vt:lpstr>ISSUES OF THE HEART</vt:lpstr>
      <vt:lpstr>ISSUES OF THE HEART</vt:lpstr>
      <vt:lpstr>ISSUES OF THE HEART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Hawthorne</dc:creator>
  <cp:lastModifiedBy>Tim Hawthorne</cp:lastModifiedBy>
  <cp:revision>8</cp:revision>
  <cp:lastPrinted>2019-07-18T22:19:03Z</cp:lastPrinted>
  <dcterms:created xsi:type="dcterms:W3CDTF">2019-07-18T20:39:58Z</dcterms:created>
  <dcterms:modified xsi:type="dcterms:W3CDTF">2019-07-18T22:22:17Z</dcterms:modified>
</cp:coreProperties>
</file>