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7" r:id="rId2"/>
    <p:sldId id="258" r:id="rId3"/>
    <p:sldId id="274" r:id="rId4"/>
    <p:sldId id="273" r:id="rId5"/>
    <p:sldId id="272" r:id="rId6"/>
    <p:sldId id="271" r:id="rId7"/>
    <p:sldId id="275" r:id="rId8"/>
    <p:sldId id="270" r:id="rId9"/>
    <p:sldId id="269" r:id="rId10"/>
    <p:sldId id="268" r:id="rId11"/>
    <p:sldId id="267" r:id="rId12"/>
    <p:sldId id="266" r:id="rId13"/>
    <p:sldId id="265" r:id="rId14"/>
    <p:sldId id="264" r:id="rId15"/>
    <p:sldId id="276" r:id="rId16"/>
    <p:sldId id="263" r:id="rId17"/>
    <p:sldId id="262" r:id="rId18"/>
    <p:sldId id="261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FAA44-340A-4F8A-ACC7-46F670A9240E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2D98CE-E9A5-4ED5-AAA1-E35490258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7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the army of the Lord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40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“I am leaving you with a gift—peace of mind and heart. And the peace I give is a gift the world cannot give. So don’t be troubled or afraid.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John </a:t>
            </a:r>
            <a:r>
              <a:rPr lang="en-US" sz="3600" b="1" dirty="0"/>
              <a:t>14:27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50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15 </a:t>
            </a:r>
            <a:r>
              <a:rPr lang="en-US" sz="3600" b="1" i="1" dirty="0"/>
              <a:t>And let the peace that comes from Christ rule in your hearts.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Col</a:t>
            </a:r>
            <a:r>
              <a:rPr lang="en-US" sz="3600" b="1" dirty="0"/>
              <a:t>. 3:15a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190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II. THE </a:t>
            </a:r>
            <a:r>
              <a:rPr lang="en-US" sz="3600" b="1" dirty="0"/>
              <a:t>ARMOR OF CONFIDENCE (EPH. 6:19-17a)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16 </a:t>
            </a:r>
            <a:r>
              <a:rPr lang="en-US" sz="3600" b="1" i="1" dirty="0"/>
              <a:t>In addition to all of these,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hold </a:t>
            </a:r>
            <a:r>
              <a:rPr lang="en-US" sz="3600" b="1" i="1" dirty="0"/>
              <a:t>up</a:t>
            </a:r>
            <a:r>
              <a:rPr lang="en-US" sz="3600" b="1" dirty="0"/>
              <a:t> </a:t>
            </a:r>
            <a:r>
              <a:rPr lang="en-US" sz="3600" b="1" u="sng" dirty="0"/>
              <a:t>the shield of faith </a:t>
            </a:r>
            <a:endParaRPr lang="en-US" sz="3600" b="1" u="sng" dirty="0" smtClean="0"/>
          </a:p>
          <a:p>
            <a:pPr marL="0" indent="0" algn="ctr">
              <a:buNone/>
            </a:pPr>
            <a:r>
              <a:rPr lang="en-US" sz="3600" b="1" dirty="0" smtClean="0"/>
              <a:t>to </a:t>
            </a:r>
            <a:r>
              <a:rPr lang="en-US" sz="3600" b="1" i="1" dirty="0"/>
              <a:t>stop the fiery </a:t>
            </a:r>
            <a:r>
              <a:rPr lang="en-US" sz="3600" b="1" dirty="0"/>
              <a:t>arrows of the devil.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baseline="30000" dirty="0" smtClean="0"/>
              <a:t>17</a:t>
            </a:r>
            <a:r>
              <a:rPr lang="en-US" sz="3600" b="1" baseline="30000" dirty="0"/>
              <a:t> </a:t>
            </a:r>
            <a:r>
              <a:rPr lang="en-US" sz="3600" b="1" dirty="0"/>
              <a:t>Put on salvation as </a:t>
            </a:r>
            <a:r>
              <a:rPr lang="en-US" sz="3600" b="1" u="sng" dirty="0"/>
              <a:t>your helmet</a:t>
            </a:r>
            <a:r>
              <a:rPr lang="en-US" sz="3600" b="1" dirty="0"/>
              <a:t>, 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8042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“The presence or absence of faith is determined by the presence or absence of God’s Word. Faith and the Word of God are inseparable</a:t>
            </a:r>
            <a:r>
              <a:rPr lang="en-US" sz="3600" b="1" i="1" dirty="0" smtClean="0"/>
              <a:t>.”</a:t>
            </a:r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</a:t>
            </a:r>
            <a:r>
              <a:rPr lang="en-US" sz="3600" b="1" dirty="0" smtClean="0"/>
              <a:t> Rick Renner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3763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Faith comes by hearing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hearing by the Word of God.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Rom</a:t>
            </a:r>
            <a:r>
              <a:rPr lang="en-US" sz="3600" b="1" i="1" dirty="0"/>
              <a:t>.</a:t>
            </a:r>
            <a:r>
              <a:rPr lang="en-US" sz="3600" b="1" dirty="0"/>
              <a:t> 10:17 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5904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the army of the Lord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2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 Do not be conformed to this world,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but</a:t>
            </a:r>
            <a:r>
              <a:rPr lang="en-US" sz="3600" b="1" i="1" dirty="0"/>
              <a:t> be transformed by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the </a:t>
            </a:r>
            <a:r>
              <a:rPr lang="en-US" sz="3600" b="1" u="sng" dirty="0"/>
              <a:t>renewing of your mind</a:t>
            </a:r>
            <a:r>
              <a:rPr lang="en-US" sz="3600" b="1" i="1" dirty="0"/>
              <a:t>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that </a:t>
            </a:r>
            <a:r>
              <a:rPr lang="en-US" sz="3600" b="1" i="1" dirty="0"/>
              <a:t>you may prove what is that good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acceptable and perfect will of God.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Rom</a:t>
            </a:r>
            <a:r>
              <a:rPr lang="en-US" sz="3600" b="1" dirty="0"/>
              <a:t>. 12:2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7706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III. ARMOR </a:t>
            </a:r>
            <a:r>
              <a:rPr lang="en-US" sz="3600" b="1" dirty="0"/>
              <a:t>OF COMMUNICATION (EPH. 6:17b-18)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and take</a:t>
            </a:r>
            <a:r>
              <a:rPr lang="en-US" sz="3600" b="1" dirty="0"/>
              <a:t> </a:t>
            </a:r>
            <a:r>
              <a:rPr lang="en-US" sz="3600" b="1" u="sng" dirty="0"/>
              <a:t>the sword of the Spirit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which </a:t>
            </a:r>
            <a:r>
              <a:rPr lang="en-US" sz="3600" b="1" i="1" dirty="0"/>
              <a:t>is the word of God.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18 </a:t>
            </a:r>
            <a:r>
              <a:rPr lang="en-US" sz="3600" b="1" i="1" dirty="0"/>
              <a:t>Pray in the Spirit at all times and on every occasion. Stay alert and be persistent in your prayers for all believers everywhere.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7908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For the word of God is living and powerful, and sharper than any</a:t>
            </a:r>
            <a:r>
              <a:rPr lang="en-US" sz="3600" b="1" dirty="0"/>
              <a:t> </a:t>
            </a:r>
            <a:r>
              <a:rPr lang="en-US" sz="3600" b="1" u="sng" dirty="0"/>
              <a:t>two-edged sword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piercing </a:t>
            </a:r>
            <a:r>
              <a:rPr lang="en-US" sz="3600" b="1" i="1" dirty="0"/>
              <a:t>even to the division of soul and spirit,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of joints and marrow,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is a discerner of the thoughts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intents of the heart</a:t>
            </a:r>
            <a:r>
              <a:rPr lang="en-US" sz="3600" b="1" dirty="0"/>
              <a:t>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Heb</a:t>
            </a:r>
            <a:r>
              <a:rPr lang="en-US" sz="3600" b="1" dirty="0"/>
              <a:t>. 4:12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398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ARMY OF THE LORD</a:t>
            </a:r>
            <a:br>
              <a:rPr lang="en-US" b="1" dirty="0" smtClean="0"/>
            </a:br>
            <a:r>
              <a:rPr lang="en-US" b="1" dirty="0" smtClean="0"/>
              <a:t>EPHESIANS 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10 </a:t>
            </a:r>
            <a:r>
              <a:rPr lang="en-US" sz="3600" b="1" dirty="0"/>
              <a:t>A final word: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i="1" dirty="0" smtClean="0"/>
              <a:t>Be </a:t>
            </a:r>
            <a:r>
              <a:rPr lang="en-US" sz="3600" b="1" i="1" dirty="0"/>
              <a:t>strong in the Lord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in </a:t>
            </a:r>
            <a:r>
              <a:rPr lang="en-US" sz="3600" b="1" i="1" dirty="0" smtClean="0"/>
              <a:t>His </a:t>
            </a:r>
            <a:r>
              <a:rPr lang="en-US" sz="3600" b="1" i="1" dirty="0"/>
              <a:t>mighty power. 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baseline="30000" dirty="0" smtClean="0"/>
              <a:t>11</a:t>
            </a:r>
            <a:r>
              <a:rPr lang="en-US" sz="3600" b="1" i="1" baseline="30000" dirty="0"/>
              <a:t> </a:t>
            </a:r>
            <a:r>
              <a:rPr lang="en-US" sz="3600" b="1" i="1" dirty="0"/>
              <a:t>Put on all of God’s armor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 smtClean="0"/>
              <a:t>so </a:t>
            </a:r>
            <a:r>
              <a:rPr lang="en-US" sz="3600" b="1" i="1" dirty="0"/>
              <a:t>that you will be able to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u="sng" dirty="0" smtClean="0"/>
              <a:t>stand </a:t>
            </a:r>
            <a:r>
              <a:rPr lang="en-US" sz="3600" b="1" u="sng" dirty="0"/>
              <a:t>firm</a:t>
            </a:r>
            <a:r>
              <a:rPr lang="en-US" sz="3600" b="1" i="1" dirty="0"/>
              <a:t> against all strategies of the devil. </a:t>
            </a:r>
            <a:endParaRPr lang="en-US" sz="3600" b="1" i="1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481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ARMY OF THE LORD</a:t>
            </a:r>
            <a:br>
              <a:rPr lang="en-US" b="1" dirty="0" smtClean="0"/>
            </a:br>
            <a:r>
              <a:rPr lang="en-US" b="1" dirty="0"/>
              <a:t>EPHESIANS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baseline="30000" dirty="0"/>
              <a:t>12 </a:t>
            </a:r>
            <a:r>
              <a:rPr lang="en-US" sz="3600" b="1" i="1" dirty="0"/>
              <a:t>For we are not fighting against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flesh-and-blood </a:t>
            </a:r>
            <a:r>
              <a:rPr lang="en-US" sz="3600" b="1" i="1" dirty="0"/>
              <a:t>enemies,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but </a:t>
            </a:r>
            <a:r>
              <a:rPr lang="en-US" sz="3600" b="1" i="1" dirty="0"/>
              <a:t>against evil rulers and authorities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of </a:t>
            </a:r>
            <a:r>
              <a:rPr lang="en-US" sz="3600" b="1" i="1" dirty="0"/>
              <a:t>the unseen world,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against </a:t>
            </a:r>
            <a:r>
              <a:rPr lang="en-US" sz="3600" b="1" i="1" dirty="0"/>
              <a:t>mighty powers in this dark world,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against evil spirits in the heavenly places.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412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ARMY OF THE LORD</a:t>
            </a:r>
            <a:br>
              <a:rPr lang="en-US" b="1" dirty="0" smtClean="0"/>
            </a:br>
            <a:r>
              <a:rPr lang="en-US" b="1" dirty="0"/>
              <a:t>EPHESIANS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13 </a:t>
            </a:r>
            <a:r>
              <a:rPr lang="en-US" sz="3600" b="1" u="sng" dirty="0"/>
              <a:t>Therefore</a:t>
            </a:r>
            <a:r>
              <a:rPr lang="en-US" sz="3600" b="1" dirty="0"/>
              <a:t>, </a:t>
            </a:r>
            <a:r>
              <a:rPr lang="en-US" sz="3600" b="1" i="1" dirty="0"/>
              <a:t>put on every piece of God’s armor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so </a:t>
            </a:r>
            <a:r>
              <a:rPr lang="en-US" sz="3600" b="1" i="1" dirty="0"/>
              <a:t>you will be able to resist the enemy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the time of evil.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Then </a:t>
            </a:r>
            <a:r>
              <a:rPr lang="en-US" sz="3600" b="1" i="1" dirty="0"/>
              <a:t>after the battle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you </a:t>
            </a:r>
            <a:r>
              <a:rPr lang="en-US" sz="3600" b="1" u="sng" dirty="0"/>
              <a:t>will still be standing firm</a:t>
            </a:r>
            <a:r>
              <a:rPr lang="en-US" sz="3600" b="1" i="1" dirty="0"/>
              <a:t>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786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“It is a fight of perpetual necessity. It admits of no breathing time, no armistice, and no truce. On week days as well as on Sundays – in private as well as in public – at home by the family fireside as well as abroad.</a:t>
            </a:r>
            <a:r>
              <a:rPr lang="en-US" sz="3600" b="1" dirty="0"/>
              <a:t>”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</a:t>
            </a:r>
            <a:r>
              <a:rPr lang="en-US" sz="3600" b="1" dirty="0"/>
              <a:t>. C. RYLE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786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I. THE </a:t>
            </a:r>
            <a:r>
              <a:rPr lang="en-US" sz="3600" b="1" dirty="0"/>
              <a:t>ARMOR OF CONSISTENCY (EPH. 6:14-15)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b="1" baseline="30000" dirty="0"/>
              <a:t>14 </a:t>
            </a:r>
            <a:r>
              <a:rPr lang="en-US" sz="3600" b="1" u="sng" dirty="0"/>
              <a:t>Stand your ground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i="1" dirty="0" smtClean="0"/>
              <a:t>putting </a:t>
            </a:r>
            <a:r>
              <a:rPr lang="en-US" sz="3600" b="1" i="1" dirty="0"/>
              <a:t>on </a:t>
            </a:r>
            <a:r>
              <a:rPr lang="en-US" sz="3600" b="1" u="sng" dirty="0"/>
              <a:t>the belt of truth</a:t>
            </a:r>
            <a:r>
              <a:rPr lang="en-US" sz="3600" b="1" i="1" dirty="0"/>
              <a:t>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the body armor of God’s </a:t>
            </a:r>
            <a:r>
              <a:rPr lang="en-US" sz="3600" b="1" i="1" dirty="0" smtClean="0"/>
              <a:t>righteousness</a:t>
            </a:r>
            <a:r>
              <a:rPr lang="en-US" sz="3600" b="1" dirty="0"/>
              <a:t>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baseline="30000" dirty="0" smtClean="0"/>
              <a:t>15</a:t>
            </a:r>
            <a:r>
              <a:rPr lang="en-US" sz="3600" b="1" baseline="30000" dirty="0"/>
              <a:t> </a:t>
            </a:r>
            <a:r>
              <a:rPr lang="en-US" sz="3600" b="1" i="1" dirty="0"/>
              <a:t>For shoes, put on the peace that comes from the Good News so that you will be fully prepared. 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854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the army of the Lord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832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/>
              <a:t>“When you ignore the Word of God and cease to apply it to your life on a daily basis, you have willfully chosen to let you entire spiritual life come apart at the seams</a:t>
            </a:r>
            <a:r>
              <a:rPr lang="en-US" sz="4000" b="1" i="1" dirty="0" smtClean="0"/>
              <a:t>!”</a:t>
            </a:r>
          </a:p>
          <a:p>
            <a:pPr marL="0" indent="0">
              <a:buNone/>
            </a:pPr>
            <a:r>
              <a:rPr lang="en-US" sz="4000" b="1" i="1" dirty="0"/>
              <a:t>	</a:t>
            </a:r>
            <a:r>
              <a:rPr lang="en-US" sz="4000" b="1" i="1" dirty="0" smtClean="0"/>
              <a:t>						</a:t>
            </a:r>
            <a:r>
              <a:rPr lang="en-US" sz="4000" b="1" dirty="0" smtClean="0"/>
              <a:t> Rick Renner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72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ARMY OF THE LORD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16 </a:t>
            </a:r>
            <a:r>
              <a:rPr lang="en-US" sz="3600" b="1" dirty="0"/>
              <a:t>All Scripture </a:t>
            </a:r>
            <a:r>
              <a:rPr lang="en-US" sz="3600" b="1" i="1" dirty="0"/>
              <a:t>is inspired by God and is useful to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 smtClean="0"/>
              <a:t>teach </a:t>
            </a:r>
            <a:r>
              <a:rPr lang="en-US" sz="3600" b="1" i="1" dirty="0"/>
              <a:t>us what is true </a:t>
            </a:r>
            <a:r>
              <a:rPr lang="en-US" sz="3600" b="1" i="1" dirty="0" smtClean="0"/>
              <a:t>and </a:t>
            </a:r>
            <a:r>
              <a:rPr lang="en-US" sz="3600" b="1" i="1" dirty="0"/>
              <a:t>to make us realize what is wrong in our lives. It corrects us when we are wrong and teaches us to do what is right</a:t>
            </a:r>
            <a:r>
              <a:rPr lang="en-US" sz="3600" b="1" i="1" dirty="0" smtClean="0"/>
              <a:t>.</a:t>
            </a:r>
          </a:p>
          <a:p>
            <a:pPr marL="0" indent="0">
              <a:buNone/>
            </a:pPr>
            <a:r>
              <a:rPr lang="en-US" sz="3600" b="1" baseline="30000" dirty="0" smtClean="0"/>
              <a:t>17</a:t>
            </a:r>
            <a:r>
              <a:rPr lang="en-US" sz="3600" b="1" baseline="30000" dirty="0"/>
              <a:t> </a:t>
            </a:r>
            <a:r>
              <a:rPr lang="en-US" sz="3600" b="1" u="sng" dirty="0"/>
              <a:t>God uses it</a:t>
            </a:r>
            <a:r>
              <a:rPr lang="en-US" sz="3600" b="1" dirty="0"/>
              <a:t> </a:t>
            </a:r>
            <a:r>
              <a:rPr lang="en-US" sz="3600" b="1" i="1" dirty="0"/>
              <a:t>to prepare and equip His people to do every good work.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</a:t>
            </a:r>
            <a:r>
              <a:rPr lang="en-US" sz="3600" b="1" dirty="0" smtClean="0"/>
              <a:t>2 </a:t>
            </a:r>
            <a:r>
              <a:rPr lang="en-US" sz="3600" b="1" dirty="0"/>
              <a:t>Timothy 3:16-17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545986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36</TotalTime>
  <Words>280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Depth</vt:lpstr>
      <vt:lpstr>PowerPoint Presentation</vt:lpstr>
      <vt:lpstr>THE ARMY OF THE LORD EPHESIANS 6</vt:lpstr>
      <vt:lpstr>THE ARMY OF THE LORD EPHESIANS 6</vt:lpstr>
      <vt:lpstr>THE ARMY OF THE LORD EPHESIANS 6</vt:lpstr>
      <vt:lpstr>THE ARMY OF THE LORD</vt:lpstr>
      <vt:lpstr>THE ARMY OF THE LORD</vt:lpstr>
      <vt:lpstr>PowerPoint Presentation</vt:lpstr>
      <vt:lpstr>THE ARMY OF THE LORD</vt:lpstr>
      <vt:lpstr>THE ARMY OF THE LORD</vt:lpstr>
      <vt:lpstr>THE ARMY OF THE LORD</vt:lpstr>
      <vt:lpstr>THE ARMY OF THE LORD</vt:lpstr>
      <vt:lpstr>THE ARMY OF THE LORD</vt:lpstr>
      <vt:lpstr>THE ARMY OF THE LORD</vt:lpstr>
      <vt:lpstr>THE ARMY OF THE LORD</vt:lpstr>
      <vt:lpstr>PowerPoint Presentation</vt:lpstr>
      <vt:lpstr>THE ARMY OF THE LORD</vt:lpstr>
      <vt:lpstr>THE ARMY OF THE LORD</vt:lpstr>
      <vt:lpstr>THE ARMY OF THE LORD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4</cp:revision>
  <cp:lastPrinted>2019-06-30T12:56:20Z</cp:lastPrinted>
  <dcterms:created xsi:type="dcterms:W3CDTF">2019-06-30T12:22:15Z</dcterms:created>
  <dcterms:modified xsi:type="dcterms:W3CDTF">2019-06-30T12:58:28Z</dcterms:modified>
</cp:coreProperties>
</file>