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8" r:id="rId2"/>
    <p:sldId id="263" r:id="rId3"/>
    <p:sldId id="275" r:id="rId4"/>
    <p:sldId id="262" r:id="rId5"/>
    <p:sldId id="274" r:id="rId6"/>
    <p:sldId id="273" r:id="rId7"/>
    <p:sldId id="272" r:id="rId8"/>
    <p:sldId id="271" r:id="rId9"/>
    <p:sldId id="270" r:id="rId10"/>
    <p:sldId id="269" r:id="rId11"/>
    <p:sldId id="268" r:id="rId12"/>
    <p:sldId id="267" r:id="rId13"/>
    <p:sldId id="266" r:id="rId14"/>
    <p:sldId id="265" r:id="rId15"/>
    <p:sldId id="264" r:id="rId16"/>
    <p:sldId id="276" r:id="rId17"/>
    <p:sldId id="277" r:id="rId18"/>
    <p:sldId id="261" r:id="rId19"/>
    <p:sldId id="260" r:id="rId20"/>
    <p:sldId id="259" r:id="rId21"/>
    <p:sldId id="279"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8/22/2019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52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967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68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27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0173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46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3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72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539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596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346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14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7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05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21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7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94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16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8/22/2019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4843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buNone/>
            </a:pPr>
            <a:r>
              <a:rPr lang="en-US" sz="3600" b="1" baseline="30000" dirty="0"/>
              <a:t>13 </a:t>
            </a:r>
            <a:r>
              <a:rPr lang="en-US" sz="3600" b="1" i="1" dirty="0"/>
              <a:t>So prepare your minds for action and exercise self-control. Put all your hope in the gracious salvation that will come to you when Jesus Christ is revealed to the world. </a:t>
            </a:r>
          </a:p>
          <a:p>
            <a:pPr marL="0" indent="0">
              <a:buNone/>
            </a:pPr>
            <a:r>
              <a:rPr lang="en-US" sz="3600" b="1" i="1" dirty="0"/>
              <a:t>																1 PETER 1:13</a:t>
            </a:r>
            <a:endParaRPr lang="en-US" sz="3600" dirty="0"/>
          </a:p>
        </p:txBody>
      </p:sp>
    </p:spTree>
    <p:extLst>
      <p:ext uri="{BB962C8B-B14F-4D97-AF65-F5344CB8AC3E}">
        <p14:creationId xmlns:p14="http://schemas.microsoft.com/office/powerpoint/2010/main" val="84916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r>
              <a:rPr lang="en-US" sz="3600" b="1" dirty="0"/>
              <a:t>(REV. 4:8)</a:t>
            </a:r>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fontScale="92500"/>
          </a:bodyPr>
          <a:lstStyle/>
          <a:p>
            <a:pPr marL="0" indent="0">
              <a:buNone/>
            </a:pPr>
            <a:r>
              <a:rPr lang="en-US" sz="3600" b="1" dirty="0"/>
              <a:t>Each of these living beings had six wings, and their wings were covered all over with eyes, inside and out. Day after day and night after night they keep on saying,</a:t>
            </a:r>
            <a:endParaRPr lang="en-US" sz="3600" dirty="0"/>
          </a:p>
          <a:p>
            <a:pPr marL="0" indent="0">
              <a:buNone/>
            </a:pPr>
            <a:r>
              <a:rPr lang="en-US" sz="3600" b="1" i="1" dirty="0"/>
              <a:t>“Holy, holy, holy is the Lord God, the Almighty—</a:t>
            </a:r>
            <a:br>
              <a:rPr lang="en-US" sz="3600" b="1" i="1" dirty="0"/>
            </a:br>
            <a:r>
              <a:rPr lang="en-US" sz="3600" b="1" i="1" dirty="0"/>
              <a:t>  the One who always was, who is, and who is still to come.”</a:t>
            </a:r>
            <a:endParaRPr lang="en-US" sz="3600" dirty="0"/>
          </a:p>
          <a:p>
            <a:pPr marL="0" indent="0">
              <a:buNone/>
            </a:pPr>
            <a:endParaRPr lang="en-US" sz="3600" dirty="0"/>
          </a:p>
        </p:txBody>
      </p:sp>
    </p:spTree>
    <p:extLst>
      <p:ext uri="{BB962C8B-B14F-4D97-AF65-F5344CB8AC3E}">
        <p14:creationId xmlns:p14="http://schemas.microsoft.com/office/powerpoint/2010/main" val="147823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a:buFont typeface="Wingdings" panose="05000000000000000000" pitchFamily="2" charset="2"/>
              <a:buChar char="q"/>
            </a:pPr>
            <a:r>
              <a:rPr lang="en-US" sz="3600" dirty="0"/>
              <a:t> </a:t>
            </a:r>
            <a:r>
              <a:rPr lang="en-US" sz="3600" b="1" dirty="0"/>
              <a:t>THE CERTAINTY OF DIVINE JUDGMENT</a:t>
            </a:r>
          </a:p>
          <a:p>
            <a:pPr marL="0" indent="0">
              <a:buNone/>
            </a:pPr>
            <a:r>
              <a:rPr lang="en-US" sz="3600" b="1" i="1" dirty="0"/>
              <a:t>Yes, each of us will give a personal account to God.</a:t>
            </a:r>
            <a:r>
              <a:rPr lang="en-US" sz="3600" dirty="0"/>
              <a:t> </a:t>
            </a:r>
          </a:p>
          <a:p>
            <a:pPr marL="0" indent="0">
              <a:buNone/>
            </a:pPr>
            <a:r>
              <a:rPr lang="en-US" sz="3600" b="1" dirty="0"/>
              <a:t>																Romans 14:12</a:t>
            </a:r>
            <a:endParaRPr lang="en-US" sz="3600" dirty="0"/>
          </a:p>
          <a:p>
            <a:pPr marL="0" indent="0">
              <a:buNone/>
            </a:pPr>
            <a:endParaRPr lang="en-US" sz="3600" dirty="0"/>
          </a:p>
        </p:txBody>
      </p:sp>
    </p:spTree>
    <p:extLst>
      <p:ext uri="{BB962C8B-B14F-4D97-AF65-F5344CB8AC3E}">
        <p14:creationId xmlns:p14="http://schemas.microsoft.com/office/powerpoint/2010/main" val="324465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lvl="0" indent="0">
              <a:buNone/>
            </a:pPr>
            <a:r>
              <a:rPr lang="en-US" sz="3600" b="1" dirty="0"/>
              <a:t> II. THE GOAL IS HOLINESS (1 PET. 1:16)</a:t>
            </a:r>
            <a:endParaRPr lang="en-US" sz="3600" dirty="0"/>
          </a:p>
          <a:p>
            <a:pPr marL="0" indent="0" algn="ctr">
              <a:buNone/>
            </a:pPr>
            <a:r>
              <a:rPr lang="en-US" sz="3600" b="1" i="1" baseline="30000" dirty="0"/>
              <a:t>16 </a:t>
            </a:r>
            <a:r>
              <a:rPr lang="en-US" sz="3600" b="1" dirty="0"/>
              <a:t>For the Scriptures say,</a:t>
            </a:r>
            <a:r>
              <a:rPr lang="en-US" sz="3600" b="1" i="1" dirty="0"/>
              <a:t> </a:t>
            </a:r>
          </a:p>
          <a:p>
            <a:pPr marL="0" indent="0" algn="ctr">
              <a:buNone/>
            </a:pPr>
            <a:r>
              <a:rPr lang="en-US" sz="3600" b="1" i="1" dirty="0"/>
              <a:t>“</a:t>
            </a:r>
            <a:r>
              <a:rPr lang="en-US" sz="3600" b="1" u="sng" dirty="0"/>
              <a:t>You must</a:t>
            </a:r>
            <a:r>
              <a:rPr lang="en-US" sz="3600" b="1" i="1" dirty="0"/>
              <a:t> be holy </a:t>
            </a:r>
          </a:p>
          <a:p>
            <a:pPr marL="0" indent="0" algn="ctr">
              <a:buNone/>
            </a:pPr>
            <a:r>
              <a:rPr lang="en-US" sz="3600" b="1" i="1" dirty="0"/>
              <a:t>because I am holy.” </a:t>
            </a:r>
            <a:endParaRPr lang="en-US" sz="3600" dirty="0"/>
          </a:p>
          <a:p>
            <a:pPr marL="0" indent="0">
              <a:buNone/>
            </a:pPr>
            <a:endParaRPr lang="en-US" sz="3600" b="1" dirty="0"/>
          </a:p>
        </p:txBody>
      </p:sp>
    </p:spTree>
    <p:extLst>
      <p:ext uri="{BB962C8B-B14F-4D97-AF65-F5344CB8AC3E}">
        <p14:creationId xmlns:p14="http://schemas.microsoft.com/office/powerpoint/2010/main" val="163986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fontScale="92500"/>
          </a:bodyPr>
          <a:lstStyle/>
          <a:p>
            <a:pPr marL="0" indent="0">
              <a:buNone/>
            </a:pPr>
            <a:r>
              <a:rPr lang="en-US" sz="3600" b="1" i="1" dirty="0"/>
              <a:t>And so, dear brothers and sisters, I plead with you to give your bodies to God because of all He has done for you. Let them be a living and holy sacrifice—the kind He will find acceptable. This is truly the way to worship Him. </a:t>
            </a:r>
          </a:p>
          <a:p>
            <a:pPr marL="0" indent="0">
              <a:buNone/>
            </a:pPr>
            <a:r>
              <a:rPr lang="en-US" sz="3600" b="1" i="1" dirty="0"/>
              <a:t>																		</a:t>
            </a:r>
            <a:r>
              <a:rPr lang="en-US" sz="3600" dirty="0"/>
              <a:t>.</a:t>
            </a:r>
            <a:r>
              <a:rPr lang="en-US" sz="3600" b="1" dirty="0"/>
              <a:t>ROM. 12:1</a:t>
            </a:r>
            <a:endParaRPr lang="en-US" sz="3600" dirty="0"/>
          </a:p>
          <a:p>
            <a:pPr marL="0" indent="0">
              <a:buNone/>
            </a:pPr>
            <a:endParaRPr lang="en-US" sz="3600" dirty="0"/>
          </a:p>
        </p:txBody>
      </p:sp>
    </p:spTree>
    <p:extLst>
      <p:ext uri="{BB962C8B-B14F-4D97-AF65-F5344CB8AC3E}">
        <p14:creationId xmlns:p14="http://schemas.microsoft.com/office/powerpoint/2010/main" val="150319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lnSpcReduction="10000"/>
          </a:bodyPr>
          <a:lstStyle/>
          <a:p>
            <a:pPr marL="0" indent="0">
              <a:buNone/>
            </a:pPr>
            <a:r>
              <a:rPr lang="en-US" sz="3600" b="1" i="1" dirty="0"/>
              <a:t>Don’t copy the behavior and customs of this world, but </a:t>
            </a:r>
            <a:r>
              <a:rPr lang="en-US" sz="3600" b="1" u="sng" dirty="0"/>
              <a:t>let God </a:t>
            </a:r>
            <a:r>
              <a:rPr lang="en-US" sz="3600" b="1" i="1" dirty="0"/>
              <a:t>transform you into a new person by changing the way you think. Then you will learn to know God’s will for you, which is good and pleasing and perfect</a:t>
            </a:r>
            <a:r>
              <a:rPr lang="en-US" sz="3600" dirty="0"/>
              <a:t>   </a:t>
            </a:r>
          </a:p>
          <a:p>
            <a:pPr marL="0" indent="0">
              <a:buNone/>
            </a:pPr>
            <a:r>
              <a:rPr lang="en-US" sz="3600" b="1" dirty="0"/>
              <a:t>																	ROM. 12:2 </a:t>
            </a:r>
            <a:endParaRPr lang="en-US" sz="3600" dirty="0"/>
          </a:p>
          <a:p>
            <a:pPr marL="0" indent="0">
              <a:buNone/>
            </a:pPr>
            <a:endParaRPr lang="en-US" sz="3600" dirty="0"/>
          </a:p>
        </p:txBody>
      </p:sp>
    </p:spTree>
    <p:extLst>
      <p:ext uri="{BB962C8B-B14F-4D97-AF65-F5344CB8AC3E}">
        <p14:creationId xmlns:p14="http://schemas.microsoft.com/office/powerpoint/2010/main" val="331987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r>
              <a:rPr lang="en-US" b="1" dirty="0"/>
              <a:t>(1 PETER 2:21-24)</a:t>
            </a:r>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lnSpcReduction="10000"/>
          </a:bodyPr>
          <a:lstStyle/>
          <a:p>
            <a:pPr marL="0" indent="0" algn="ctr">
              <a:buNone/>
            </a:pPr>
            <a:r>
              <a:rPr lang="en-US" sz="3600" b="1" i="1" baseline="30000" dirty="0"/>
              <a:t>21 </a:t>
            </a:r>
            <a:r>
              <a:rPr lang="en-US" sz="3600" b="1" dirty="0"/>
              <a:t>For God called you to do good, </a:t>
            </a:r>
          </a:p>
          <a:p>
            <a:pPr marL="0" indent="0" algn="ctr">
              <a:buNone/>
            </a:pPr>
            <a:r>
              <a:rPr lang="en-US" sz="3600" b="1" dirty="0"/>
              <a:t>even if it means suffering, </a:t>
            </a:r>
          </a:p>
          <a:p>
            <a:pPr marL="0" indent="0" algn="ctr">
              <a:buNone/>
            </a:pPr>
            <a:r>
              <a:rPr lang="en-US" sz="3600" b="1" dirty="0"/>
              <a:t>just as Christ suffered</a:t>
            </a:r>
            <a:r>
              <a:rPr lang="en-US" sz="3600" b="1" baseline="30000" dirty="0"/>
              <a:t> </a:t>
            </a:r>
            <a:r>
              <a:rPr lang="en-US" sz="3600" b="1" dirty="0"/>
              <a:t>for you. </a:t>
            </a:r>
          </a:p>
          <a:p>
            <a:pPr marL="0" indent="0" algn="ctr">
              <a:buNone/>
            </a:pPr>
            <a:r>
              <a:rPr lang="en-US" sz="3600" b="1" u="sng" dirty="0"/>
              <a:t>He is your example</a:t>
            </a:r>
            <a:r>
              <a:rPr lang="en-US" sz="3600" b="1" dirty="0"/>
              <a:t>, and </a:t>
            </a:r>
          </a:p>
          <a:p>
            <a:pPr marL="0" indent="0" algn="ctr">
              <a:buNone/>
            </a:pPr>
            <a:r>
              <a:rPr lang="en-US" sz="3600" b="1" u="sng" dirty="0"/>
              <a:t>you must</a:t>
            </a:r>
            <a:r>
              <a:rPr lang="en-US" sz="3600" b="1" dirty="0"/>
              <a:t> follow in His steps.</a:t>
            </a:r>
            <a:endParaRPr lang="en-US" sz="3600" dirty="0"/>
          </a:p>
          <a:p>
            <a:pPr marL="0" indent="0">
              <a:buNone/>
            </a:pPr>
            <a:endParaRPr lang="en-US" sz="3600" dirty="0"/>
          </a:p>
        </p:txBody>
      </p:sp>
    </p:spTree>
    <p:extLst>
      <p:ext uri="{BB962C8B-B14F-4D97-AF65-F5344CB8AC3E}">
        <p14:creationId xmlns:p14="http://schemas.microsoft.com/office/powerpoint/2010/main" val="218327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r>
              <a:rPr lang="en-US" b="1" dirty="0"/>
              <a:t>(1 PETER 2:21-24)</a:t>
            </a:r>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lgn="ctr">
              <a:buNone/>
            </a:pPr>
            <a:r>
              <a:rPr lang="en-US" sz="3600" b="1" i="1" baseline="30000" dirty="0"/>
              <a:t>22 </a:t>
            </a:r>
            <a:r>
              <a:rPr lang="en-US" sz="3600" b="1" i="1" dirty="0"/>
              <a:t>He never sinned,</a:t>
            </a:r>
            <a:br>
              <a:rPr lang="en-US" sz="3600" b="1" i="1" dirty="0"/>
            </a:br>
            <a:r>
              <a:rPr lang="en-US" sz="3600" b="1" i="1" dirty="0"/>
              <a:t>    nor ever deceived anyone. </a:t>
            </a:r>
            <a:br>
              <a:rPr lang="en-US" sz="3600" b="1" i="1" dirty="0"/>
            </a:br>
            <a:r>
              <a:rPr lang="en-US" sz="3600" b="1" i="1" baseline="30000" dirty="0"/>
              <a:t>23 </a:t>
            </a:r>
            <a:r>
              <a:rPr lang="en-US" sz="3600" b="1" i="1" dirty="0"/>
              <a:t>He did not retaliate when he was insulted,</a:t>
            </a:r>
            <a:br>
              <a:rPr lang="en-US" sz="3600" b="1" i="1" dirty="0"/>
            </a:br>
            <a:r>
              <a:rPr lang="en-US" sz="3600" b="1" i="1" dirty="0"/>
              <a:t>    nor threaten revenge when he suffered.</a:t>
            </a:r>
            <a:br>
              <a:rPr lang="en-US" sz="3600" b="1" i="1" dirty="0"/>
            </a:br>
            <a:r>
              <a:rPr lang="en-US" sz="3600" b="1" i="1" dirty="0"/>
              <a:t>He left his case in the hands of God,</a:t>
            </a:r>
            <a:br>
              <a:rPr lang="en-US" sz="3600" b="1" i="1" dirty="0"/>
            </a:br>
            <a:r>
              <a:rPr lang="en-US" sz="3600" b="1" i="1" dirty="0"/>
              <a:t>    who always judges fairly.</a:t>
            </a:r>
            <a:endParaRPr lang="en-US" sz="3600" dirty="0"/>
          </a:p>
        </p:txBody>
      </p:sp>
    </p:spTree>
    <p:extLst>
      <p:ext uri="{BB962C8B-B14F-4D97-AF65-F5344CB8AC3E}">
        <p14:creationId xmlns:p14="http://schemas.microsoft.com/office/powerpoint/2010/main" val="214655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r>
              <a:rPr lang="en-US" b="1" dirty="0"/>
              <a:t>(1 PETER 2:21-24)</a:t>
            </a:r>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lgn="ctr">
              <a:buNone/>
            </a:pPr>
            <a:r>
              <a:rPr lang="en-US" sz="3600" b="1" i="1" baseline="30000" dirty="0"/>
              <a:t>24 </a:t>
            </a:r>
            <a:r>
              <a:rPr lang="en-US" sz="3600" b="1" i="1" dirty="0"/>
              <a:t>He personally carried our sins</a:t>
            </a:r>
            <a:br>
              <a:rPr lang="en-US" sz="3600" b="1" i="1" dirty="0"/>
            </a:br>
            <a:r>
              <a:rPr lang="en-US" sz="3600" b="1" i="1" dirty="0"/>
              <a:t>    in His body on the cross</a:t>
            </a:r>
            <a:br>
              <a:rPr lang="en-US" sz="3600" b="1" i="1" dirty="0"/>
            </a:br>
            <a:r>
              <a:rPr lang="en-US" sz="3600" b="1" i="1" dirty="0"/>
              <a:t>so that we can be dead to sin</a:t>
            </a:r>
            <a:br>
              <a:rPr lang="en-US" sz="3600" b="1" i="1" dirty="0"/>
            </a:br>
            <a:r>
              <a:rPr lang="en-US" sz="3600" b="1" i="1" dirty="0"/>
              <a:t>    and live for what is right.</a:t>
            </a:r>
            <a:br>
              <a:rPr lang="en-US" sz="3600" b="1" i="1" dirty="0"/>
            </a:br>
            <a:r>
              <a:rPr lang="en-US" sz="3600" b="1" i="1" dirty="0"/>
              <a:t>By His wounds</a:t>
            </a:r>
            <a:br>
              <a:rPr lang="en-US" sz="3600" b="1" i="1" dirty="0"/>
            </a:br>
            <a:r>
              <a:rPr lang="en-US" sz="3600" b="1" i="1" dirty="0"/>
              <a:t>    you are healed. </a:t>
            </a:r>
            <a:endParaRPr lang="en-US" sz="3600" dirty="0"/>
          </a:p>
        </p:txBody>
      </p:sp>
    </p:spTree>
    <p:extLst>
      <p:ext uri="{BB962C8B-B14F-4D97-AF65-F5344CB8AC3E}">
        <p14:creationId xmlns:p14="http://schemas.microsoft.com/office/powerpoint/2010/main" val="120576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lnSpcReduction="10000"/>
          </a:bodyPr>
          <a:lstStyle/>
          <a:p>
            <a:pPr marL="0" lvl="0" indent="0">
              <a:buNone/>
            </a:pPr>
            <a:r>
              <a:rPr lang="en-US" sz="3600" b="1" dirty="0"/>
              <a:t> III. GRACE BRIDGES THE GAP (1 PET. 1:17-20)</a:t>
            </a:r>
            <a:endParaRPr lang="en-US" sz="3600" dirty="0"/>
          </a:p>
          <a:p>
            <a:pPr marL="0" indent="0">
              <a:buNone/>
            </a:pPr>
            <a:r>
              <a:rPr lang="en-US" sz="3600" b="1" i="1" baseline="30000" dirty="0"/>
              <a:t>17 </a:t>
            </a:r>
            <a:r>
              <a:rPr lang="en-US" sz="3600" b="1" i="1" dirty="0"/>
              <a:t>And </a:t>
            </a:r>
            <a:r>
              <a:rPr lang="en-US" sz="3600" b="1" u="sng" dirty="0"/>
              <a:t>remember</a:t>
            </a:r>
            <a:r>
              <a:rPr lang="en-US" sz="3600" b="1" i="1" dirty="0"/>
              <a:t> that the heavenly Father to whom you pray has no favorites. He will judge or reward you according to what </a:t>
            </a:r>
            <a:r>
              <a:rPr lang="en-US" sz="3600" b="1" u="sng" dirty="0"/>
              <a:t>you</a:t>
            </a:r>
            <a:r>
              <a:rPr lang="en-US" sz="3600" b="1" i="1" dirty="0"/>
              <a:t> do. So </a:t>
            </a:r>
            <a:r>
              <a:rPr lang="en-US" sz="3600" b="1" u="sng" dirty="0"/>
              <a:t>you must</a:t>
            </a:r>
            <a:r>
              <a:rPr lang="en-US" sz="3600" b="1" i="1" dirty="0"/>
              <a:t> live in reverent fear of him during your time here as “temporary residents.” </a:t>
            </a:r>
            <a:endParaRPr lang="en-US" sz="3600" b="1" dirty="0"/>
          </a:p>
        </p:txBody>
      </p:sp>
    </p:spTree>
    <p:extLst>
      <p:ext uri="{BB962C8B-B14F-4D97-AF65-F5344CB8AC3E}">
        <p14:creationId xmlns:p14="http://schemas.microsoft.com/office/powerpoint/2010/main" val="150584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buNone/>
            </a:pPr>
            <a:r>
              <a:rPr lang="en-US" sz="3600" b="1" i="1" baseline="30000" dirty="0"/>
              <a:t>18 </a:t>
            </a:r>
            <a:r>
              <a:rPr lang="en-US" sz="3600" b="1" i="1" dirty="0"/>
              <a:t>For </a:t>
            </a:r>
            <a:r>
              <a:rPr lang="en-US" sz="3600" b="1" u="sng" dirty="0"/>
              <a:t>you know</a:t>
            </a:r>
            <a:r>
              <a:rPr lang="en-US" sz="3600" b="1" i="1" dirty="0"/>
              <a:t> that God paid a ransom to save you from the empty life you inherited from your ancestors. And it was not paid with mere gold or silver, which lose their value. </a:t>
            </a:r>
            <a:endParaRPr lang="en-US" sz="3600" dirty="0"/>
          </a:p>
        </p:txBody>
      </p:sp>
    </p:spTree>
    <p:extLst>
      <p:ext uri="{BB962C8B-B14F-4D97-AF65-F5344CB8AC3E}">
        <p14:creationId xmlns:p14="http://schemas.microsoft.com/office/powerpoint/2010/main" val="83759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fontScale="92500" lnSpcReduction="10000"/>
          </a:bodyPr>
          <a:lstStyle/>
          <a:p>
            <a:pPr marL="0" indent="0">
              <a:buNone/>
            </a:pPr>
            <a:r>
              <a:rPr lang="en-US" sz="3900" b="1" i="1" baseline="30000" dirty="0"/>
              <a:t>14 </a:t>
            </a:r>
            <a:r>
              <a:rPr lang="en-US" sz="3900" b="1" i="1" dirty="0"/>
              <a:t>So </a:t>
            </a:r>
            <a:r>
              <a:rPr lang="en-US" sz="3900" b="1" u="sng" dirty="0"/>
              <a:t>you must</a:t>
            </a:r>
            <a:r>
              <a:rPr lang="en-US" sz="3900" b="1" i="1" dirty="0"/>
              <a:t> live as God’s obedient children. Don’t slip back into your old ways of living to satisfy your own desires. </a:t>
            </a:r>
            <a:r>
              <a:rPr lang="en-US" sz="3900" b="1" u="sng" dirty="0"/>
              <a:t>You didn’t know any better then</a:t>
            </a:r>
            <a:r>
              <a:rPr lang="en-US" sz="3900" b="1" i="1" dirty="0"/>
              <a:t>. </a:t>
            </a:r>
          </a:p>
          <a:p>
            <a:pPr marL="0" indent="0">
              <a:buNone/>
            </a:pPr>
            <a:r>
              <a:rPr lang="en-US" b="1" i="1" baseline="30000" dirty="0"/>
              <a:t>15 </a:t>
            </a:r>
            <a:r>
              <a:rPr lang="en-US" sz="3900" b="1" u="sng" dirty="0"/>
              <a:t>But now</a:t>
            </a:r>
            <a:r>
              <a:rPr lang="en-US" sz="3900" b="1" i="1" dirty="0"/>
              <a:t> </a:t>
            </a:r>
            <a:r>
              <a:rPr lang="en-US" sz="3900" b="1" u="sng" dirty="0"/>
              <a:t>you must be holy</a:t>
            </a:r>
            <a:r>
              <a:rPr lang="en-US" sz="3900" b="1" i="1" dirty="0"/>
              <a:t> </a:t>
            </a:r>
            <a:r>
              <a:rPr lang="en-US" sz="3900" b="1" dirty="0"/>
              <a:t>in everything you do</a:t>
            </a:r>
            <a:r>
              <a:rPr lang="en-US" sz="3900" b="1" i="1" dirty="0"/>
              <a:t>, just as God who chose you is holy. </a:t>
            </a:r>
          </a:p>
          <a:p>
            <a:pPr marL="0" indent="0">
              <a:buNone/>
            </a:pPr>
            <a:r>
              <a:rPr lang="en-US" sz="3600" b="1" dirty="0"/>
              <a:t>															1 PETER 1:14 -15</a:t>
            </a:r>
          </a:p>
        </p:txBody>
      </p:sp>
    </p:spTree>
    <p:extLst>
      <p:ext uri="{BB962C8B-B14F-4D97-AF65-F5344CB8AC3E}">
        <p14:creationId xmlns:p14="http://schemas.microsoft.com/office/powerpoint/2010/main" val="146657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buNone/>
            </a:pPr>
            <a:r>
              <a:rPr lang="en-US" sz="3600" b="1" i="1" baseline="30000" dirty="0"/>
              <a:t>19 </a:t>
            </a:r>
            <a:r>
              <a:rPr lang="en-US" sz="3600" b="1" u="sng" dirty="0"/>
              <a:t>It was the precious blood of Christ</a:t>
            </a:r>
            <a:r>
              <a:rPr lang="en-US" sz="3600" b="1" i="1" dirty="0"/>
              <a:t>, the sinless, spotless Lamb of God. </a:t>
            </a:r>
          </a:p>
          <a:p>
            <a:pPr marL="0" indent="0">
              <a:buNone/>
            </a:pPr>
            <a:r>
              <a:rPr lang="en-US" sz="3600" b="1" i="1" baseline="30000" dirty="0"/>
              <a:t>20 </a:t>
            </a:r>
            <a:r>
              <a:rPr lang="en-US" sz="3600" b="1" u="sng" dirty="0"/>
              <a:t>God chose Him as your ransom</a:t>
            </a:r>
            <a:r>
              <a:rPr lang="en-US" sz="3600" b="1" i="1" dirty="0"/>
              <a:t> long before the world began, but now in these last days He has been revealed for your sake.</a:t>
            </a:r>
            <a:r>
              <a:rPr lang="en-US" sz="3600" dirty="0"/>
              <a:t> </a:t>
            </a:r>
          </a:p>
        </p:txBody>
      </p:sp>
    </p:spTree>
    <p:extLst>
      <p:ext uri="{BB962C8B-B14F-4D97-AF65-F5344CB8AC3E}">
        <p14:creationId xmlns:p14="http://schemas.microsoft.com/office/powerpoint/2010/main" val="398007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lnSpcReduction="10000"/>
          </a:bodyPr>
          <a:lstStyle/>
          <a:p>
            <a:pPr marL="0" indent="0" algn="ctr">
              <a:buNone/>
            </a:pPr>
            <a:r>
              <a:rPr lang="en-US" sz="3600" b="1" i="1" dirty="0"/>
              <a:t>We are all infected and impure with sin.</a:t>
            </a:r>
            <a:br>
              <a:rPr lang="en-US" sz="3600" b="1" i="1" dirty="0"/>
            </a:br>
            <a:r>
              <a:rPr lang="en-US" sz="3600" b="1" i="1" dirty="0"/>
              <a:t>    When we display our righteous deeds,</a:t>
            </a:r>
            <a:br>
              <a:rPr lang="en-US" sz="3600" b="1" i="1" dirty="0"/>
            </a:br>
            <a:r>
              <a:rPr lang="en-US" sz="3600" b="1" i="1" dirty="0"/>
              <a:t>    they are nothing but filthy rags.</a:t>
            </a:r>
            <a:br>
              <a:rPr lang="en-US" sz="3600" b="1" i="1" dirty="0"/>
            </a:br>
            <a:r>
              <a:rPr lang="en-US" sz="3600" b="1" i="1" dirty="0"/>
              <a:t>Like autumn leaves, we wither and fall,</a:t>
            </a:r>
            <a:br>
              <a:rPr lang="en-US" sz="3600" b="1" i="1" dirty="0"/>
            </a:br>
            <a:r>
              <a:rPr lang="en-US" sz="3600" b="1" i="1" dirty="0"/>
              <a:t>    and our sins sweep us away like the wind</a:t>
            </a:r>
            <a:r>
              <a:rPr lang="en-US" sz="3600" dirty="0"/>
              <a:t> .</a:t>
            </a:r>
          </a:p>
          <a:p>
            <a:pPr marL="0" indent="0" algn="ctr">
              <a:buNone/>
            </a:pPr>
            <a:r>
              <a:rPr lang="en-US" sz="3600" b="1" dirty="0"/>
              <a:t>																	Isa. 64:6</a:t>
            </a:r>
            <a:r>
              <a:rPr lang="en-US" sz="3600" dirty="0"/>
              <a:t> </a:t>
            </a:r>
          </a:p>
        </p:txBody>
      </p:sp>
    </p:spTree>
    <p:extLst>
      <p:ext uri="{BB962C8B-B14F-4D97-AF65-F5344CB8AC3E}">
        <p14:creationId xmlns:p14="http://schemas.microsoft.com/office/powerpoint/2010/main" val="187331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6B3D-0A99-4309-BFBF-FD7B3DA558FB}"/>
              </a:ext>
            </a:extLst>
          </p:cNvPr>
          <p:cNvSpPr>
            <a:spLocks noGrp="1"/>
          </p:cNvSpPr>
          <p:nvPr>
            <p:ph type="title"/>
          </p:nvPr>
        </p:nvSpPr>
        <p:spPr/>
        <p:txBody>
          <a:bodyPr/>
          <a:lstStyle/>
          <a:p>
            <a:endParaRPr lang="en-US"/>
          </a:p>
        </p:txBody>
      </p:sp>
      <p:pic>
        <p:nvPicPr>
          <p:cNvPr id="4" name="Content Placeholder 3" descr="Image result for YOU MUST BE HOLY IMAGES">
            <a:extLst>
              <a:ext uri="{FF2B5EF4-FFF2-40B4-BE49-F238E27FC236}">
                <a16:creationId xmlns:a16="http://schemas.microsoft.com/office/drawing/2014/main" id="{12BE1406-D7BF-460E-BF84-14054C4B3D76}"/>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p:spPr>
      </p:pic>
    </p:spTree>
    <p:extLst>
      <p:ext uri="{BB962C8B-B14F-4D97-AF65-F5344CB8AC3E}">
        <p14:creationId xmlns:p14="http://schemas.microsoft.com/office/powerpoint/2010/main" val="298567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buNone/>
            </a:pPr>
            <a:r>
              <a:rPr lang="en-US" sz="3600" b="1" i="1" baseline="30000" dirty="0"/>
              <a:t>3 </a:t>
            </a:r>
            <a:r>
              <a:rPr lang="en-US" sz="3600" b="1" i="1" dirty="0"/>
              <a:t>All praise to God, the Father of our Lord Jesus Christ. It is by His great mercy that we have been born again, because God raised Jesus Christ from the dead. Now we live with great expectation,</a:t>
            </a:r>
            <a:r>
              <a:rPr lang="en-US" sz="3600" b="1" dirty="0"/>
              <a:t> </a:t>
            </a:r>
          </a:p>
          <a:p>
            <a:pPr marL="0" indent="0">
              <a:buNone/>
            </a:pPr>
            <a:r>
              <a:rPr lang="en-US" sz="3600" b="1" dirty="0"/>
              <a:t>															1 PETER 1:3 </a:t>
            </a:r>
            <a:endParaRPr lang="en-US" sz="3600" dirty="0"/>
          </a:p>
        </p:txBody>
      </p:sp>
    </p:spTree>
    <p:extLst>
      <p:ext uri="{BB962C8B-B14F-4D97-AF65-F5344CB8AC3E}">
        <p14:creationId xmlns:p14="http://schemas.microsoft.com/office/powerpoint/2010/main" val="141200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lvl="0" indent="0">
              <a:buNone/>
            </a:pPr>
            <a:r>
              <a:rPr lang="en-US" sz="3600" b="1" dirty="0"/>
              <a:t> I. GOD IS HOLY (1 PET. 1:15)</a:t>
            </a:r>
            <a:endParaRPr lang="en-US" sz="3600" dirty="0"/>
          </a:p>
          <a:p>
            <a:pPr marL="0" indent="0" algn="ctr">
              <a:buNone/>
            </a:pPr>
            <a:r>
              <a:rPr lang="en-US" sz="3600" b="1" i="1" baseline="30000" dirty="0"/>
              <a:t>15 </a:t>
            </a:r>
            <a:r>
              <a:rPr lang="en-US" sz="3600" b="1" u="sng" dirty="0"/>
              <a:t>But now</a:t>
            </a:r>
            <a:r>
              <a:rPr lang="en-US" sz="3600" b="1" i="1" dirty="0"/>
              <a:t> </a:t>
            </a:r>
            <a:r>
              <a:rPr lang="en-US" sz="3600" b="1" u="sng" dirty="0"/>
              <a:t>you must be holy</a:t>
            </a:r>
            <a:r>
              <a:rPr lang="en-US" sz="3600" b="1" i="1" dirty="0"/>
              <a:t> </a:t>
            </a:r>
          </a:p>
          <a:p>
            <a:pPr marL="0" indent="0" algn="ctr">
              <a:buNone/>
            </a:pPr>
            <a:r>
              <a:rPr lang="en-US" sz="3600" b="1" dirty="0"/>
              <a:t>in everything you do</a:t>
            </a:r>
            <a:r>
              <a:rPr lang="en-US" sz="3600" b="1" i="1" dirty="0"/>
              <a:t>, </a:t>
            </a:r>
          </a:p>
          <a:p>
            <a:pPr marL="0" indent="0" algn="ctr">
              <a:buNone/>
            </a:pPr>
            <a:r>
              <a:rPr lang="en-US" sz="3600" b="1" i="1" dirty="0"/>
              <a:t>just as God who chose you is holy.</a:t>
            </a:r>
            <a:endParaRPr lang="en-US" sz="3600" dirty="0"/>
          </a:p>
          <a:p>
            <a:pPr marL="0" indent="0">
              <a:buNone/>
            </a:pPr>
            <a:endParaRPr lang="en-US" sz="3600" dirty="0"/>
          </a:p>
        </p:txBody>
      </p:sp>
    </p:spTree>
    <p:extLst>
      <p:ext uri="{BB962C8B-B14F-4D97-AF65-F5344CB8AC3E}">
        <p14:creationId xmlns:p14="http://schemas.microsoft.com/office/powerpoint/2010/main" val="34814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lgn="ctr">
              <a:buNone/>
            </a:pPr>
            <a:r>
              <a:rPr lang="en-US" sz="3600" b="1" i="1" baseline="30000" dirty="0"/>
              <a:t>4 </a:t>
            </a:r>
            <a:r>
              <a:rPr lang="en-US" sz="3600" b="1" i="1" dirty="0"/>
              <a:t>When the </a:t>
            </a:r>
            <a:r>
              <a:rPr lang="en-US" sz="3600" b="1" i="1" cap="small" dirty="0"/>
              <a:t>Lord</a:t>
            </a:r>
            <a:r>
              <a:rPr lang="en-US" sz="3600" b="1" i="1" dirty="0"/>
              <a:t> saw Moses coming to take a closer look, God called to him from the middle of the bush, “Moses! Moses!”</a:t>
            </a:r>
            <a:endParaRPr lang="en-US" sz="3600" b="1" dirty="0"/>
          </a:p>
          <a:p>
            <a:pPr marL="0" indent="0" algn="ctr">
              <a:buNone/>
            </a:pPr>
            <a:r>
              <a:rPr lang="en-US" sz="3600" b="1" i="1" dirty="0"/>
              <a:t>“Here I am!” Moses replied.</a:t>
            </a:r>
          </a:p>
          <a:p>
            <a:pPr marL="0" indent="0">
              <a:buNone/>
            </a:pPr>
            <a:r>
              <a:rPr lang="en-US" sz="3600" b="1" i="1" dirty="0"/>
              <a:t>																</a:t>
            </a:r>
            <a:r>
              <a:rPr lang="en-US" sz="3600" b="1" dirty="0"/>
              <a:t>EXODUS 3:4 </a:t>
            </a:r>
          </a:p>
          <a:p>
            <a:pPr marL="0" indent="0">
              <a:buNone/>
            </a:pPr>
            <a:endParaRPr lang="en-US" sz="3600" dirty="0"/>
          </a:p>
        </p:txBody>
      </p:sp>
    </p:spTree>
    <p:extLst>
      <p:ext uri="{BB962C8B-B14F-4D97-AF65-F5344CB8AC3E}">
        <p14:creationId xmlns:p14="http://schemas.microsoft.com/office/powerpoint/2010/main" val="3483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lnSpcReduction="10000"/>
          </a:bodyPr>
          <a:lstStyle/>
          <a:p>
            <a:pPr marL="0" indent="0" algn="ctr">
              <a:buNone/>
            </a:pPr>
            <a:r>
              <a:rPr lang="en-US" sz="3600" b="1" i="1" baseline="30000" dirty="0"/>
              <a:t>5 </a:t>
            </a:r>
            <a:r>
              <a:rPr lang="en-US" sz="3600" b="1" i="1" dirty="0"/>
              <a:t>“Do not come any closer,” </a:t>
            </a:r>
          </a:p>
          <a:p>
            <a:pPr marL="0" indent="0" algn="ctr">
              <a:buNone/>
            </a:pPr>
            <a:r>
              <a:rPr lang="en-US" sz="3600" b="1" i="1" dirty="0"/>
              <a:t>the </a:t>
            </a:r>
            <a:r>
              <a:rPr lang="en-US" sz="3600" b="1" i="1" cap="small" dirty="0"/>
              <a:t>Lord</a:t>
            </a:r>
            <a:r>
              <a:rPr lang="en-US" sz="3600" b="1" i="1" dirty="0"/>
              <a:t> warned. </a:t>
            </a:r>
          </a:p>
          <a:p>
            <a:pPr marL="0" indent="0" algn="ctr">
              <a:buNone/>
            </a:pPr>
            <a:r>
              <a:rPr lang="en-US" sz="3600" b="1" i="1" dirty="0"/>
              <a:t>“Take off your sandals, </a:t>
            </a:r>
          </a:p>
          <a:p>
            <a:pPr marL="0" indent="0" algn="ctr">
              <a:buNone/>
            </a:pPr>
            <a:r>
              <a:rPr lang="en-US" sz="3600" b="1" i="1" dirty="0"/>
              <a:t>for you are standing on holy ground.</a:t>
            </a:r>
          </a:p>
          <a:p>
            <a:pPr marL="0" indent="0">
              <a:buNone/>
            </a:pPr>
            <a:r>
              <a:rPr lang="en-US" sz="3600" b="1" i="1" dirty="0"/>
              <a:t>																</a:t>
            </a:r>
            <a:r>
              <a:rPr lang="en-US" sz="3600" b="1" dirty="0"/>
              <a:t>EXODUS 3:5</a:t>
            </a:r>
            <a:endParaRPr lang="en-US" sz="3600" dirty="0"/>
          </a:p>
          <a:p>
            <a:pPr marL="0" indent="0">
              <a:buNone/>
            </a:pPr>
            <a:endParaRPr lang="en-US" sz="3600" dirty="0"/>
          </a:p>
        </p:txBody>
      </p:sp>
    </p:spTree>
    <p:extLst>
      <p:ext uri="{BB962C8B-B14F-4D97-AF65-F5344CB8AC3E}">
        <p14:creationId xmlns:p14="http://schemas.microsoft.com/office/powerpoint/2010/main" val="19344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endParaRPr lang="en-US" dirty="0"/>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a:xfrm>
            <a:off x="913774" y="1957388"/>
            <a:ext cx="10363826" cy="3833811"/>
          </a:xfrm>
        </p:spPr>
        <p:txBody>
          <a:bodyPr>
            <a:normAutofit fontScale="70000" lnSpcReduction="20000"/>
          </a:bodyPr>
          <a:lstStyle/>
          <a:p>
            <a:pPr marL="0" indent="0">
              <a:buNone/>
            </a:pPr>
            <a:r>
              <a:rPr lang="en-US" sz="5100" b="1" i="1" dirty="0"/>
              <a:t>It was in the year King Uzziah died</a:t>
            </a:r>
            <a:r>
              <a:rPr lang="en-US" sz="5100" b="1" i="1" baseline="30000" dirty="0"/>
              <a:t> </a:t>
            </a:r>
            <a:r>
              <a:rPr lang="en-US" sz="5100" b="1" i="1" dirty="0"/>
              <a:t>that I saw the Lord. He was sitting on a lofty throne, and the train of his robe filled the Temple. </a:t>
            </a:r>
          </a:p>
          <a:p>
            <a:pPr marL="0" indent="0">
              <a:buNone/>
            </a:pPr>
            <a:r>
              <a:rPr lang="en-US" sz="5100" b="1" i="1" baseline="30000" dirty="0"/>
              <a:t>2 </a:t>
            </a:r>
            <a:r>
              <a:rPr lang="en-US" sz="5100" b="1" i="1" dirty="0"/>
              <a:t>Attending Him were mighty seraphim, each having six wings. With two wings they covered their faces, with two they covered their feet, and with two they flew. </a:t>
            </a:r>
            <a:endParaRPr lang="en-US" sz="5100" b="1" dirty="0"/>
          </a:p>
          <a:p>
            <a:pPr marL="0" indent="0">
              <a:buNone/>
            </a:pPr>
            <a:r>
              <a:rPr lang="en-US" sz="3600" b="1" dirty="0"/>
              <a:t>																ISAIAH 6:1-2</a:t>
            </a:r>
          </a:p>
        </p:txBody>
      </p:sp>
    </p:spTree>
    <p:extLst>
      <p:ext uri="{BB962C8B-B14F-4D97-AF65-F5344CB8AC3E}">
        <p14:creationId xmlns:p14="http://schemas.microsoft.com/office/powerpoint/2010/main" val="294064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C90-FAB5-4638-9759-923CD525703B}"/>
              </a:ext>
            </a:extLst>
          </p:cNvPr>
          <p:cNvSpPr>
            <a:spLocks noGrp="1"/>
          </p:cNvSpPr>
          <p:nvPr>
            <p:ph type="title"/>
          </p:nvPr>
        </p:nvSpPr>
        <p:spPr/>
        <p:txBody>
          <a:bodyPr>
            <a:normAutofit fontScale="90000"/>
          </a:bodyPr>
          <a:lstStyle/>
          <a:p>
            <a:r>
              <a:rPr lang="en-US" b="1" dirty="0"/>
              <a:t>BE HOLY!</a:t>
            </a:r>
            <a:br>
              <a:rPr lang="en-US" dirty="0"/>
            </a:br>
            <a:r>
              <a:rPr lang="en-US" dirty="0"/>
              <a:t>(</a:t>
            </a:r>
            <a:r>
              <a:rPr lang="en-US" sz="3600" b="1" dirty="0"/>
              <a:t>ISAIAH 6:3-4)</a:t>
            </a:r>
          </a:p>
        </p:txBody>
      </p:sp>
      <p:sp>
        <p:nvSpPr>
          <p:cNvPr id="3" name="Content Placeholder 2">
            <a:extLst>
              <a:ext uri="{FF2B5EF4-FFF2-40B4-BE49-F238E27FC236}">
                <a16:creationId xmlns:a16="http://schemas.microsoft.com/office/drawing/2014/main" id="{EA778AD6-8442-4FCF-A45B-05FB8094EC2D}"/>
              </a:ext>
            </a:extLst>
          </p:cNvPr>
          <p:cNvSpPr>
            <a:spLocks noGrp="1"/>
          </p:cNvSpPr>
          <p:nvPr>
            <p:ph sz="quarter" idx="13"/>
          </p:nvPr>
        </p:nvSpPr>
        <p:spPr/>
        <p:txBody>
          <a:bodyPr>
            <a:normAutofit/>
          </a:bodyPr>
          <a:lstStyle/>
          <a:p>
            <a:pPr marL="0" indent="0">
              <a:buNone/>
            </a:pPr>
            <a:r>
              <a:rPr lang="en-US" sz="3600" b="1" i="1" baseline="30000" dirty="0"/>
              <a:t>3 </a:t>
            </a:r>
            <a:r>
              <a:rPr lang="en-US" sz="3600" b="1" dirty="0"/>
              <a:t>They were calling out to each other,</a:t>
            </a:r>
            <a:endParaRPr lang="en-US" sz="3600" dirty="0"/>
          </a:p>
          <a:p>
            <a:pPr marL="0" indent="0">
              <a:buNone/>
            </a:pPr>
            <a:r>
              <a:rPr lang="en-US" sz="3600" b="1" i="1" dirty="0"/>
              <a:t>“Holy, holy, holy is the </a:t>
            </a:r>
            <a:r>
              <a:rPr lang="en-US" sz="3600" b="1" i="1" cap="small" dirty="0"/>
              <a:t>Lord</a:t>
            </a:r>
            <a:r>
              <a:rPr lang="en-US" sz="3600" b="1" i="1" dirty="0"/>
              <a:t> of Heaven’s Armies!</a:t>
            </a:r>
            <a:br>
              <a:rPr lang="en-US" sz="3600" b="1" i="1" dirty="0"/>
            </a:br>
            <a:r>
              <a:rPr lang="en-US" sz="3600" b="1" i="1" dirty="0"/>
              <a:t>    The whole earth is filled with his glory!”</a:t>
            </a:r>
            <a:endParaRPr lang="en-US" sz="3600" dirty="0"/>
          </a:p>
          <a:p>
            <a:pPr marL="0" indent="0">
              <a:buNone/>
            </a:pPr>
            <a:r>
              <a:rPr lang="en-US" sz="3600" b="1" i="1" baseline="30000" dirty="0"/>
              <a:t>4 </a:t>
            </a:r>
            <a:r>
              <a:rPr lang="en-US" sz="3600" b="1" i="1" dirty="0"/>
              <a:t>Their voices shook the Temple to its foundations, and the entire building was filled with smoke.</a:t>
            </a:r>
            <a:endParaRPr lang="en-US" sz="3600" dirty="0"/>
          </a:p>
          <a:p>
            <a:pPr marL="0" indent="0">
              <a:buNone/>
            </a:pPr>
            <a:endParaRPr lang="en-US" sz="3600" dirty="0"/>
          </a:p>
        </p:txBody>
      </p:sp>
    </p:spTree>
    <p:extLst>
      <p:ext uri="{BB962C8B-B14F-4D97-AF65-F5344CB8AC3E}">
        <p14:creationId xmlns:p14="http://schemas.microsoft.com/office/powerpoint/2010/main" val="9607198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36</TotalTime>
  <Words>318</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Garamond</vt:lpstr>
      <vt:lpstr>Wingdings</vt:lpstr>
      <vt:lpstr>Organic</vt:lpstr>
      <vt:lpstr>BE HOLY! </vt:lpstr>
      <vt:lpstr>BE HOLY! </vt:lpstr>
      <vt:lpstr>PowerPoint Presentation</vt:lpstr>
      <vt:lpstr>BE HOLY! </vt:lpstr>
      <vt:lpstr>BE HOLY! </vt:lpstr>
      <vt:lpstr>BE HOLY! </vt:lpstr>
      <vt:lpstr>BE HOLY! </vt:lpstr>
      <vt:lpstr>BE HOLY! </vt:lpstr>
      <vt:lpstr>BE HOLY! (ISAIAH 6:3-4)</vt:lpstr>
      <vt:lpstr>BE HOLY! (REV. 4:8)</vt:lpstr>
      <vt:lpstr>BE HOLY! </vt:lpstr>
      <vt:lpstr>BE HOLY! </vt:lpstr>
      <vt:lpstr>BE HOLY! </vt:lpstr>
      <vt:lpstr>BE HOLY! </vt:lpstr>
      <vt:lpstr>BE HOLY! (1 PETER 2:21-24)</vt:lpstr>
      <vt:lpstr>BE HOLY! (1 PETER 2:21-24)</vt:lpstr>
      <vt:lpstr>BE HOLY! (1 PETER 2:21-24)</vt:lpstr>
      <vt:lpstr>BE HOLY! </vt:lpstr>
      <vt:lpstr>BE HOLY! </vt:lpstr>
      <vt:lpstr>BE HOLY! </vt:lpstr>
      <vt:lpstr>BE HOLY!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HOLY!</dc:title>
  <dc:creator>Tim Hawthorne</dc:creator>
  <cp:lastModifiedBy>USER</cp:lastModifiedBy>
  <cp:revision>5</cp:revision>
  <cp:lastPrinted>2019-08-22T20:47:55Z</cp:lastPrinted>
  <dcterms:created xsi:type="dcterms:W3CDTF">2019-08-22T19:57:29Z</dcterms:created>
  <dcterms:modified xsi:type="dcterms:W3CDTF">2019-08-22T20:48:29Z</dcterms:modified>
</cp:coreProperties>
</file>