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1" r:id="rId2"/>
    <p:sldId id="257" r:id="rId3"/>
    <p:sldId id="277" r:id="rId4"/>
    <p:sldId id="276" r:id="rId5"/>
    <p:sldId id="275" r:id="rId6"/>
    <p:sldId id="274" r:id="rId7"/>
    <p:sldId id="273" r:id="rId8"/>
    <p:sldId id="272" r:id="rId9"/>
    <p:sldId id="278" r:id="rId10"/>
    <p:sldId id="280" r:id="rId11"/>
    <p:sldId id="279" r:id="rId12"/>
    <p:sldId id="270" r:id="rId13"/>
    <p:sldId id="282" r:id="rId14"/>
    <p:sldId id="283"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111" d="100"/>
          <a:sy n="111" d="100"/>
        </p:scale>
        <p:origin x="2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6283-5BAE-4F8F-82B7-3A2571C9C059}"/>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FCC647FE-04AE-41F5-87F0-183C1E7B7E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00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6313-C8F3-4F35-83D8-8724F6E0E104}"/>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0E000E16-8091-42EA-A721-2160351271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10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1FD2A-BED1-4852-96BD-915629BEC647}"/>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328F45E2-EAE6-4AA2-A5B9-BBE2F0018A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124" y="0"/>
            <a:ext cx="123181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01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29B-1B5D-4CA7-8157-AD3147B1EF12}"/>
              </a:ext>
            </a:extLst>
          </p:cNvPr>
          <p:cNvSpPr>
            <a:spLocks noGrp="1"/>
          </p:cNvSpPr>
          <p:nvPr>
            <p:ph type="title"/>
          </p:nvPr>
        </p:nvSpPr>
        <p:spPr/>
        <p:txBody>
          <a:bodyPr/>
          <a:lstStyle/>
          <a:p>
            <a:pPr algn="ctr"/>
            <a:r>
              <a:rPr lang="en-US" b="1" dirty="0"/>
              <a:t>THE WITHERED HAND</a:t>
            </a:r>
            <a:br>
              <a:rPr lang="en-US" dirty="0"/>
            </a:br>
            <a:endParaRPr lang="en-US" dirty="0"/>
          </a:p>
        </p:txBody>
      </p:sp>
      <p:sp>
        <p:nvSpPr>
          <p:cNvPr id="3" name="Content Placeholder 2">
            <a:extLst>
              <a:ext uri="{FF2B5EF4-FFF2-40B4-BE49-F238E27FC236}">
                <a16:creationId xmlns:a16="http://schemas.microsoft.com/office/drawing/2014/main" id="{81C087E0-3722-481B-B0DA-DD010B935AF4}"/>
              </a:ext>
            </a:extLst>
          </p:cNvPr>
          <p:cNvSpPr>
            <a:spLocks noGrp="1"/>
          </p:cNvSpPr>
          <p:nvPr>
            <p:ph idx="1"/>
          </p:nvPr>
        </p:nvSpPr>
        <p:spPr>
          <a:xfrm>
            <a:off x="1103312" y="2052918"/>
            <a:ext cx="8946541" cy="4195481"/>
          </a:xfrm>
        </p:spPr>
        <p:txBody>
          <a:bodyPr/>
          <a:lstStyle/>
          <a:p>
            <a:pPr marL="0" indent="0">
              <a:buNone/>
            </a:pPr>
            <a:r>
              <a:rPr lang="en-US" sz="2400" b="1" dirty="0"/>
              <a:t>6 </a:t>
            </a:r>
            <a:r>
              <a:rPr lang="en-US" sz="3600" b="1" dirty="0"/>
              <a:t>This is why I remind you to fan into flames the spiritual gift God gave you when I laid my hands on you. </a:t>
            </a:r>
          </a:p>
          <a:p>
            <a:pPr marL="0" indent="0">
              <a:buNone/>
            </a:pPr>
            <a:r>
              <a:rPr lang="en-US" b="1" dirty="0"/>
              <a:t>7 </a:t>
            </a:r>
            <a:r>
              <a:rPr lang="en-US" sz="3600" b="1" dirty="0"/>
              <a:t>For God has not given us a spirit of fear and timidity, but of power, love, and self-discipline. </a:t>
            </a:r>
          </a:p>
          <a:p>
            <a:pPr marL="0" indent="0">
              <a:buNone/>
            </a:pPr>
            <a:r>
              <a:rPr lang="en-US" sz="3600" b="1" dirty="0"/>
              <a:t>												2 TIM. 1:6-7</a:t>
            </a:r>
          </a:p>
          <a:p>
            <a:pPr marL="0" indent="0">
              <a:buNone/>
            </a:pPr>
            <a:endParaRPr lang="en-US" dirty="0"/>
          </a:p>
        </p:txBody>
      </p:sp>
    </p:spTree>
    <p:extLst>
      <p:ext uri="{BB962C8B-B14F-4D97-AF65-F5344CB8AC3E}">
        <p14:creationId xmlns:p14="http://schemas.microsoft.com/office/powerpoint/2010/main" val="348086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8850-0B0B-4AB3-8088-A98632639ECF}"/>
              </a:ext>
            </a:extLst>
          </p:cNvPr>
          <p:cNvSpPr>
            <a:spLocks noGrp="1"/>
          </p:cNvSpPr>
          <p:nvPr>
            <p:ph type="title"/>
          </p:nvPr>
        </p:nvSpPr>
        <p:spPr/>
        <p:txBody>
          <a:bodyPr/>
          <a:lstStyle/>
          <a:p>
            <a:endParaRPr lang="en-US"/>
          </a:p>
        </p:txBody>
      </p:sp>
      <p:pic>
        <p:nvPicPr>
          <p:cNvPr id="5122" name="Picture 2">
            <a:extLst>
              <a:ext uri="{FF2B5EF4-FFF2-40B4-BE49-F238E27FC236}">
                <a16:creationId xmlns:a16="http://schemas.microsoft.com/office/drawing/2014/main" id="{C3E9ED8C-882A-4DB6-9EAD-034F6D355D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10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907B-1770-4745-90D9-D39113B873B0}"/>
              </a:ext>
            </a:extLst>
          </p:cNvPr>
          <p:cNvSpPr>
            <a:spLocks noGrp="1"/>
          </p:cNvSpPr>
          <p:nvPr>
            <p:ph type="title"/>
          </p:nvPr>
        </p:nvSpPr>
        <p:spPr/>
        <p:txBody>
          <a:bodyPr/>
          <a:lstStyle/>
          <a:p>
            <a:endParaRPr lang="en-US"/>
          </a:p>
        </p:txBody>
      </p:sp>
      <p:pic>
        <p:nvPicPr>
          <p:cNvPr id="6146" name="Picture 2">
            <a:extLst>
              <a:ext uri="{FF2B5EF4-FFF2-40B4-BE49-F238E27FC236}">
                <a16:creationId xmlns:a16="http://schemas.microsoft.com/office/drawing/2014/main" id="{A439A244-B239-4D91-A9B6-7C6639C1E8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52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29B-1B5D-4CA7-8157-AD3147B1EF12}"/>
              </a:ext>
            </a:extLst>
          </p:cNvPr>
          <p:cNvSpPr>
            <a:spLocks noGrp="1"/>
          </p:cNvSpPr>
          <p:nvPr>
            <p:ph type="title"/>
          </p:nvPr>
        </p:nvSpPr>
        <p:spPr/>
        <p:txBody>
          <a:bodyPr/>
          <a:lstStyle/>
          <a:p>
            <a:pPr algn="ctr"/>
            <a:r>
              <a:rPr lang="en-US" b="1" dirty="0"/>
              <a:t>THE WITHERED HAND</a:t>
            </a:r>
            <a:br>
              <a:rPr lang="en-US" dirty="0"/>
            </a:br>
            <a:endParaRPr lang="en-US" dirty="0"/>
          </a:p>
        </p:txBody>
      </p:sp>
      <p:sp>
        <p:nvSpPr>
          <p:cNvPr id="3" name="Content Placeholder 2">
            <a:extLst>
              <a:ext uri="{FF2B5EF4-FFF2-40B4-BE49-F238E27FC236}">
                <a16:creationId xmlns:a16="http://schemas.microsoft.com/office/drawing/2014/main" id="{81C087E0-3722-481B-B0DA-DD010B935AF4}"/>
              </a:ext>
            </a:extLst>
          </p:cNvPr>
          <p:cNvSpPr>
            <a:spLocks noGrp="1"/>
          </p:cNvSpPr>
          <p:nvPr>
            <p:ph idx="1"/>
          </p:nvPr>
        </p:nvSpPr>
        <p:spPr/>
        <p:txBody>
          <a:bodyPr/>
          <a:lstStyle/>
          <a:p>
            <a:pPr marL="857250" lvl="0" indent="-857250">
              <a:buAutoNum type="romanUcPeriod"/>
            </a:pPr>
            <a:r>
              <a:rPr lang="en-US" sz="3600" b="1" dirty="0"/>
              <a:t>THE CONDITION OF THE MAN </a:t>
            </a:r>
            <a:r>
              <a:rPr lang="en-US" sz="3600" b="1" i="1" dirty="0"/>
              <a:t>Jesus went into the synagogue again and noticed a man with a deformed hand. </a:t>
            </a:r>
          </a:p>
          <a:p>
            <a:pPr marL="0" lvl="0" indent="0">
              <a:buNone/>
            </a:pPr>
            <a:r>
              <a:rPr lang="en-US" sz="3600" b="1" i="1" dirty="0"/>
              <a:t>													</a:t>
            </a:r>
            <a:r>
              <a:rPr lang="en-US" sz="3600" b="1" dirty="0"/>
              <a:t>MARK 3:1</a:t>
            </a:r>
            <a:endParaRPr lang="en-US" sz="3600" dirty="0"/>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42176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29B-1B5D-4CA7-8157-AD3147B1EF12}"/>
              </a:ext>
            </a:extLst>
          </p:cNvPr>
          <p:cNvSpPr>
            <a:spLocks noGrp="1"/>
          </p:cNvSpPr>
          <p:nvPr>
            <p:ph type="title"/>
          </p:nvPr>
        </p:nvSpPr>
        <p:spPr/>
        <p:txBody>
          <a:bodyPr/>
          <a:lstStyle/>
          <a:p>
            <a:pPr algn="ctr"/>
            <a:r>
              <a:rPr lang="en-US" b="1" dirty="0"/>
              <a:t>THE WITHERED HAND</a:t>
            </a:r>
            <a:br>
              <a:rPr lang="en-US" dirty="0"/>
            </a:br>
            <a:endParaRPr lang="en-US" dirty="0"/>
          </a:p>
        </p:txBody>
      </p:sp>
      <p:sp>
        <p:nvSpPr>
          <p:cNvPr id="3" name="Content Placeholder 2">
            <a:extLst>
              <a:ext uri="{FF2B5EF4-FFF2-40B4-BE49-F238E27FC236}">
                <a16:creationId xmlns:a16="http://schemas.microsoft.com/office/drawing/2014/main" id="{81C087E0-3722-481B-B0DA-DD010B935AF4}"/>
              </a:ext>
            </a:extLst>
          </p:cNvPr>
          <p:cNvSpPr>
            <a:spLocks noGrp="1"/>
          </p:cNvSpPr>
          <p:nvPr>
            <p:ph idx="1"/>
          </p:nvPr>
        </p:nvSpPr>
        <p:spPr/>
        <p:txBody>
          <a:bodyPr>
            <a:normAutofit/>
          </a:bodyPr>
          <a:lstStyle/>
          <a:p>
            <a:pPr marL="0" lvl="0" indent="0">
              <a:buNone/>
            </a:pPr>
            <a:r>
              <a:rPr lang="en-US" sz="3200" b="1" dirty="0">
                <a:solidFill>
                  <a:schemeClr val="bg2">
                    <a:lumMod val="40000"/>
                    <a:lumOff val="60000"/>
                  </a:schemeClr>
                </a:solidFill>
              </a:rPr>
              <a:t>II. </a:t>
            </a:r>
            <a:r>
              <a:rPr lang="en-US" sz="3200" b="1" dirty="0"/>
              <a:t>THE COMPASSION OF JESUS (MARK 3:2-5)</a:t>
            </a:r>
          </a:p>
          <a:p>
            <a:pPr marL="0" lvl="0" indent="0" algn="ctr">
              <a:buNone/>
            </a:pPr>
            <a:r>
              <a:rPr lang="en-US" sz="3600" b="1" baseline="30000" dirty="0"/>
              <a:t>2 </a:t>
            </a:r>
            <a:r>
              <a:rPr lang="en-US" sz="3600" b="1" dirty="0"/>
              <a:t>Since it was the Sabbath, </a:t>
            </a:r>
          </a:p>
          <a:p>
            <a:pPr marL="0" lvl="0" indent="0" algn="ctr">
              <a:buNone/>
            </a:pPr>
            <a:r>
              <a:rPr lang="en-US" sz="3600" b="1" dirty="0"/>
              <a:t>Jesus’ enemies watched him closely. </a:t>
            </a:r>
          </a:p>
          <a:p>
            <a:pPr marL="0" lvl="0" indent="0" algn="ctr">
              <a:buNone/>
            </a:pPr>
            <a:r>
              <a:rPr lang="en-US" sz="3600" b="1" dirty="0"/>
              <a:t>If he healed the man’s hand, they </a:t>
            </a:r>
          </a:p>
          <a:p>
            <a:pPr marL="0" lvl="0" indent="0">
              <a:buNone/>
            </a:pPr>
            <a:r>
              <a:rPr lang="en-US" sz="3600" b="1" dirty="0"/>
              <a:t>												</a:t>
            </a:r>
            <a:endParaRPr lang="en-US" sz="3600" dirty="0"/>
          </a:p>
          <a:p>
            <a:pPr marL="0" indent="0">
              <a:buNone/>
            </a:pPr>
            <a:endParaRPr lang="en-US" sz="3600" dirty="0"/>
          </a:p>
        </p:txBody>
      </p:sp>
    </p:spTree>
    <p:extLst>
      <p:ext uri="{BB962C8B-B14F-4D97-AF65-F5344CB8AC3E}">
        <p14:creationId xmlns:p14="http://schemas.microsoft.com/office/powerpoint/2010/main" val="388525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29B-1B5D-4CA7-8157-AD3147B1EF12}"/>
              </a:ext>
            </a:extLst>
          </p:cNvPr>
          <p:cNvSpPr>
            <a:spLocks noGrp="1"/>
          </p:cNvSpPr>
          <p:nvPr>
            <p:ph type="title"/>
          </p:nvPr>
        </p:nvSpPr>
        <p:spPr/>
        <p:txBody>
          <a:bodyPr/>
          <a:lstStyle/>
          <a:p>
            <a:pPr algn="ctr"/>
            <a:r>
              <a:rPr lang="en-US" b="1" dirty="0"/>
              <a:t>THE WITHERED HAND</a:t>
            </a:r>
            <a:br>
              <a:rPr lang="en-US" dirty="0"/>
            </a:br>
            <a:endParaRPr lang="en-US" dirty="0"/>
          </a:p>
        </p:txBody>
      </p:sp>
      <p:sp>
        <p:nvSpPr>
          <p:cNvPr id="3" name="Content Placeholder 2">
            <a:extLst>
              <a:ext uri="{FF2B5EF4-FFF2-40B4-BE49-F238E27FC236}">
                <a16:creationId xmlns:a16="http://schemas.microsoft.com/office/drawing/2014/main" id="{81C087E0-3722-481B-B0DA-DD010B935AF4}"/>
              </a:ext>
            </a:extLst>
          </p:cNvPr>
          <p:cNvSpPr>
            <a:spLocks noGrp="1"/>
          </p:cNvSpPr>
          <p:nvPr>
            <p:ph idx="1"/>
          </p:nvPr>
        </p:nvSpPr>
        <p:spPr/>
        <p:txBody>
          <a:bodyPr/>
          <a:lstStyle/>
          <a:p>
            <a:pPr marL="0" indent="0" algn="ctr">
              <a:buNone/>
            </a:pPr>
            <a:r>
              <a:rPr lang="en-US" sz="3600" b="1" baseline="30000" dirty="0"/>
              <a:t>3 </a:t>
            </a:r>
            <a:r>
              <a:rPr lang="en-US" sz="3600" b="1" dirty="0"/>
              <a:t>Jesus said to the man </a:t>
            </a:r>
          </a:p>
          <a:p>
            <a:pPr marL="0" indent="0" algn="ctr">
              <a:buNone/>
            </a:pPr>
            <a:r>
              <a:rPr lang="en-US" sz="3600" b="1" dirty="0"/>
              <a:t>with the deformed hand</a:t>
            </a:r>
            <a:r>
              <a:rPr lang="en-US" sz="3600" b="1" i="1" dirty="0"/>
              <a:t>, </a:t>
            </a:r>
          </a:p>
          <a:p>
            <a:pPr marL="0" indent="0" algn="ctr">
              <a:buNone/>
            </a:pPr>
            <a:r>
              <a:rPr lang="en-US" sz="3600" b="1" i="1" dirty="0"/>
              <a:t>“Come and stand </a:t>
            </a:r>
          </a:p>
          <a:p>
            <a:pPr marL="0" indent="0" algn="ctr">
              <a:buNone/>
            </a:pPr>
            <a:r>
              <a:rPr lang="en-US" sz="3600" b="1" i="1" dirty="0"/>
              <a:t>in front of everyone.”</a:t>
            </a:r>
            <a:r>
              <a:rPr lang="en-US" sz="3600" b="1" dirty="0"/>
              <a:t> </a:t>
            </a:r>
            <a:endParaRPr lang="en-US" sz="3600" dirty="0"/>
          </a:p>
          <a:p>
            <a:pPr marL="0" indent="0">
              <a:buNone/>
            </a:pPr>
            <a:endParaRPr lang="en-US" dirty="0"/>
          </a:p>
        </p:txBody>
      </p:sp>
    </p:spTree>
    <p:extLst>
      <p:ext uri="{BB962C8B-B14F-4D97-AF65-F5344CB8AC3E}">
        <p14:creationId xmlns:p14="http://schemas.microsoft.com/office/powerpoint/2010/main" val="25812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29B-1B5D-4CA7-8157-AD3147B1EF12}"/>
              </a:ext>
            </a:extLst>
          </p:cNvPr>
          <p:cNvSpPr>
            <a:spLocks noGrp="1"/>
          </p:cNvSpPr>
          <p:nvPr>
            <p:ph type="title"/>
          </p:nvPr>
        </p:nvSpPr>
        <p:spPr/>
        <p:txBody>
          <a:bodyPr/>
          <a:lstStyle/>
          <a:p>
            <a:pPr algn="ctr"/>
            <a:r>
              <a:rPr lang="en-US" b="1" dirty="0"/>
              <a:t>THE WITHERED HAND</a:t>
            </a:r>
            <a:br>
              <a:rPr lang="en-US" dirty="0"/>
            </a:br>
            <a:endParaRPr lang="en-US" dirty="0"/>
          </a:p>
        </p:txBody>
      </p:sp>
      <p:sp>
        <p:nvSpPr>
          <p:cNvPr id="3" name="Content Placeholder 2">
            <a:extLst>
              <a:ext uri="{FF2B5EF4-FFF2-40B4-BE49-F238E27FC236}">
                <a16:creationId xmlns:a16="http://schemas.microsoft.com/office/drawing/2014/main" id="{81C087E0-3722-481B-B0DA-DD010B935AF4}"/>
              </a:ext>
            </a:extLst>
          </p:cNvPr>
          <p:cNvSpPr>
            <a:spLocks noGrp="1"/>
          </p:cNvSpPr>
          <p:nvPr>
            <p:ph idx="1"/>
          </p:nvPr>
        </p:nvSpPr>
        <p:spPr/>
        <p:txBody>
          <a:bodyPr/>
          <a:lstStyle/>
          <a:p>
            <a:pPr marL="0" indent="0">
              <a:buNone/>
            </a:pPr>
            <a:r>
              <a:rPr lang="en-US" sz="3600" b="1" baseline="30000" dirty="0"/>
              <a:t>4 </a:t>
            </a:r>
            <a:r>
              <a:rPr lang="en-US" sz="3600" b="1" dirty="0"/>
              <a:t>Then he turned to his critics and asked, </a:t>
            </a:r>
          </a:p>
          <a:p>
            <a:pPr>
              <a:buFont typeface="Wingdings" panose="05000000000000000000" pitchFamily="2" charset="2"/>
              <a:buChar char="Ø"/>
            </a:pPr>
            <a:r>
              <a:rPr lang="en-US" sz="3600" b="1" i="1" dirty="0"/>
              <a:t>“Does the law permit good deeds on the Sabbath, or is it a day for doing evil? </a:t>
            </a:r>
          </a:p>
          <a:p>
            <a:pPr>
              <a:buFont typeface="Wingdings" panose="05000000000000000000" pitchFamily="2" charset="2"/>
              <a:buChar char="Ø"/>
            </a:pPr>
            <a:r>
              <a:rPr lang="en-US" sz="3600" b="1" i="1" dirty="0"/>
              <a:t>Is this a day to save life or to destroy it?”</a:t>
            </a:r>
            <a:r>
              <a:rPr lang="en-US" sz="3600" b="1" dirty="0"/>
              <a:t> But they wouldn’t answer him.</a:t>
            </a:r>
            <a:endParaRPr lang="en-US" sz="3600" dirty="0"/>
          </a:p>
          <a:p>
            <a:pPr marL="0" indent="0">
              <a:buNone/>
            </a:pPr>
            <a:endParaRPr lang="en-US" dirty="0"/>
          </a:p>
        </p:txBody>
      </p:sp>
    </p:spTree>
    <p:extLst>
      <p:ext uri="{BB962C8B-B14F-4D97-AF65-F5344CB8AC3E}">
        <p14:creationId xmlns:p14="http://schemas.microsoft.com/office/powerpoint/2010/main" val="367232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29B-1B5D-4CA7-8157-AD3147B1EF12}"/>
              </a:ext>
            </a:extLst>
          </p:cNvPr>
          <p:cNvSpPr>
            <a:spLocks noGrp="1"/>
          </p:cNvSpPr>
          <p:nvPr>
            <p:ph type="title"/>
          </p:nvPr>
        </p:nvSpPr>
        <p:spPr/>
        <p:txBody>
          <a:bodyPr/>
          <a:lstStyle/>
          <a:p>
            <a:pPr algn="ctr"/>
            <a:r>
              <a:rPr lang="en-US" b="1" dirty="0"/>
              <a:t>THE WITHERED HAND</a:t>
            </a:r>
            <a:br>
              <a:rPr lang="en-US" dirty="0"/>
            </a:br>
            <a:endParaRPr lang="en-US" dirty="0"/>
          </a:p>
        </p:txBody>
      </p:sp>
      <p:sp>
        <p:nvSpPr>
          <p:cNvPr id="3" name="Content Placeholder 2">
            <a:extLst>
              <a:ext uri="{FF2B5EF4-FFF2-40B4-BE49-F238E27FC236}">
                <a16:creationId xmlns:a16="http://schemas.microsoft.com/office/drawing/2014/main" id="{81C087E0-3722-481B-B0DA-DD010B935AF4}"/>
              </a:ext>
            </a:extLst>
          </p:cNvPr>
          <p:cNvSpPr>
            <a:spLocks noGrp="1"/>
          </p:cNvSpPr>
          <p:nvPr>
            <p:ph idx="1"/>
          </p:nvPr>
        </p:nvSpPr>
        <p:spPr/>
        <p:txBody>
          <a:bodyPr>
            <a:normAutofit fontScale="92500" lnSpcReduction="20000"/>
          </a:bodyPr>
          <a:lstStyle/>
          <a:p>
            <a:pPr marL="0" indent="0" algn="ctr">
              <a:buNone/>
            </a:pPr>
            <a:r>
              <a:rPr lang="en-US" sz="3600" b="1" baseline="30000" dirty="0"/>
              <a:t>5 </a:t>
            </a:r>
            <a:r>
              <a:rPr lang="en-US" sz="3900" b="1" dirty="0"/>
              <a:t>He looked around at them </a:t>
            </a:r>
            <a:r>
              <a:rPr lang="en-US" sz="3900" b="1" u="sng" dirty="0"/>
              <a:t>angrily</a:t>
            </a:r>
            <a:r>
              <a:rPr lang="en-US" sz="3900" b="1" dirty="0"/>
              <a:t> </a:t>
            </a:r>
          </a:p>
          <a:p>
            <a:pPr marL="0" indent="0" algn="ctr">
              <a:buNone/>
            </a:pPr>
            <a:r>
              <a:rPr lang="en-US" sz="3900" b="1" dirty="0"/>
              <a:t>and was </a:t>
            </a:r>
            <a:r>
              <a:rPr lang="en-US" sz="3900" b="1" u="sng" dirty="0"/>
              <a:t>deeply saddened</a:t>
            </a:r>
            <a:r>
              <a:rPr lang="en-US" sz="3900" b="1" dirty="0"/>
              <a:t> </a:t>
            </a:r>
          </a:p>
          <a:p>
            <a:pPr marL="0" indent="0" algn="ctr">
              <a:buNone/>
            </a:pPr>
            <a:r>
              <a:rPr lang="en-US" sz="3900" b="1" dirty="0"/>
              <a:t>by their hard hearts. </a:t>
            </a:r>
          </a:p>
          <a:p>
            <a:pPr marL="0" indent="0" algn="ctr">
              <a:buNone/>
            </a:pPr>
            <a:r>
              <a:rPr lang="en-US" sz="3900" b="1" dirty="0"/>
              <a:t>Then he said to the man, </a:t>
            </a:r>
          </a:p>
          <a:p>
            <a:pPr marL="0" indent="0" algn="ctr">
              <a:buNone/>
            </a:pPr>
            <a:r>
              <a:rPr lang="en-US" sz="3900" b="1" i="1" dirty="0"/>
              <a:t>“Hold out your hand.”</a:t>
            </a:r>
            <a:r>
              <a:rPr lang="en-US" sz="3900" b="1" dirty="0"/>
              <a:t> </a:t>
            </a:r>
          </a:p>
          <a:p>
            <a:pPr marL="0" indent="0" algn="ctr">
              <a:buNone/>
            </a:pPr>
            <a:r>
              <a:rPr lang="en-US" sz="3900" b="1" dirty="0"/>
              <a:t>So the man held out his hand, </a:t>
            </a:r>
          </a:p>
          <a:p>
            <a:pPr marL="0" indent="0" algn="ctr">
              <a:buNone/>
            </a:pPr>
            <a:r>
              <a:rPr lang="en-US" sz="3900" b="1" dirty="0"/>
              <a:t>and it was restored! </a:t>
            </a:r>
            <a:endParaRPr lang="en-US" sz="3900" dirty="0"/>
          </a:p>
          <a:p>
            <a:pPr marL="0" indent="0">
              <a:buNone/>
            </a:pPr>
            <a:endParaRPr lang="en-US" dirty="0"/>
          </a:p>
        </p:txBody>
      </p:sp>
    </p:spTree>
    <p:extLst>
      <p:ext uri="{BB962C8B-B14F-4D97-AF65-F5344CB8AC3E}">
        <p14:creationId xmlns:p14="http://schemas.microsoft.com/office/powerpoint/2010/main" val="172679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29B-1B5D-4CA7-8157-AD3147B1EF12}"/>
              </a:ext>
            </a:extLst>
          </p:cNvPr>
          <p:cNvSpPr>
            <a:spLocks noGrp="1"/>
          </p:cNvSpPr>
          <p:nvPr>
            <p:ph type="title"/>
          </p:nvPr>
        </p:nvSpPr>
        <p:spPr/>
        <p:txBody>
          <a:bodyPr/>
          <a:lstStyle/>
          <a:p>
            <a:pPr algn="ctr"/>
            <a:r>
              <a:rPr lang="en-US" b="1" dirty="0"/>
              <a:t>THE WITHERED HAND</a:t>
            </a:r>
            <a:br>
              <a:rPr lang="en-US" dirty="0"/>
            </a:br>
            <a:endParaRPr lang="en-US" dirty="0"/>
          </a:p>
        </p:txBody>
      </p:sp>
      <p:sp>
        <p:nvSpPr>
          <p:cNvPr id="3" name="Content Placeholder 2">
            <a:extLst>
              <a:ext uri="{FF2B5EF4-FFF2-40B4-BE49-F238E27FC236}">
                <a16:creationId xmlns:a16="http://schemas.microsoft.com/office/drawing/2014/main" id="{81C087E0-3722-481B-B0DA-DD010B935AF4}"/>
              </a:ext>
            </a:extLst>
          </p:cNvPr>
          <p:cNvSpPr>
            <a:spLocks noGrp="1"/>
          </p:cNvSpPr>
          <p:nvPr>
            <p:ph idx="1"/>
          </p:nvPr>
        </p:nvSpPr>
        <p:spPr/>
        <p:txBody>
          <a:bodyPr/>
          <a:lstStyle/>
          <a:p>
            <a:pPr marL="0" indent="0">
              <a:buNone/>
            </a:pPr>
            <a:r>
              <a:rPr lang="en-US" sz="3600" b="1" dirty="0">
                <a:solidFill>
                  <a:schemeClr val="bg2">
                    <a:lumMod val="40000"/>
                    <a:lumOff val="60000"/>
                  </a:schemeClr>
                </a:solidFill>
              </a:rPr>
              <a:t>III. </a:t>
            </a:r>
            <a:r>
              <a:rPr lang="en-US" sz="3600" b="1" dirty="0"/>
              <a:t>THE COMPARISON TO US</a:t>
            </a:r>
          </a:p>
          <a:p>
            <a:pPr marL="0" indent="0">
              <a:buNone/>
            </a:pPr>
            <a:r>
              <a:rPr lang="en-US" sz="3600" b="1" i="1" dirty="0"/>
              <a:t>For everyone has sinned; we all fall short of God’s glorious standard</a:t>
            </a:r>
            <a:r>
              <a:rPr lang="en-US" sz="3600" b="1" dirty="0"/>
              <a:t>. </a:t>
            </a:r>
          </a:p>
          <a:p>
            <a:pPr marL="0" indent="0">
              <a:buNone/>
            </a:pPr>
            <a:r>
              <a:rPr lang="en-US" sz="3600" b="1" dirty="0"/>
              <a:t>													ROM. 3:23</a:t>
            </a:r>
            <a:endParaRPr lang="en-US" sz="3600" dirty="0"/>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400821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29B-1B5D-4CA7-8157-AD3147B1EF12}"/>
              </a:ext>
            </a:extLst>
          </p:cNvPr>
          <p:cNvSpPr>
            <a:spLocks noGrp="1"/>
          </p:cNvSpPr>
          <p:nvPr>
            <p:ph type="title"/>
          </p:nvPr>
        </p:nvSpPr>
        <p:spPr/>
        <p:txBody>
          <a:bodyPr/>
          <a:lstStyle/>
          <a:p>
            <a:pPr algn="ctr"/>
            <a:r>
              <a:rPr lang="en-US" b="1" dirty="0"/>
              <a:t>THE WITHERED HAND</a:t>
            </a:r>
            <a:br>
              <a:rPr lang="en-US" dirty="0"/>
            </a:br>
            <a:endParaRPr lang="en-US" dirty="0"/>
          </a:p>
        </p:txBody>
      </p:sp>
      <p:sp>
        <p:nvSpPr>
          <p:cNvPr id="3" name="Content Placeholder 2">
            <a:extLst>
              <a:ext uri="{FF2B5EF4-FFF2-40B4-BE49-F238E27FC236}">
                <a16:creationId xmlns:a16="http://schemas.microsoft.com/office/drawing/2014/main" id="{81C087E0-3722-481B-B0DA-DD010B935AF4}"/>
              </a:ext>
            </a:extLst>
          </p:cNvPr>
          <p:cNvSpPr>
            <a:spLocks noGrp="1"/>
          </p:cNvSpPr>
          <p:nvPr>
            <p:ph idx="1"/>
          </p:nvPr>
        </p:nvSpPr>
        <p:spPr/>
        <p:txBody>
          <a:bodyPr/>
          <a:lstStyle/>
          <a:p>
            <a:pPr marL="0" indent="0">
              <a:buNone/>
            </a:pPr>
            <a:r>
              <a:rPr lang="en-US" sz="3600" b="1" i="1" dirty="0"/>
              <a:t>The temptations in your life are no different from what others experience. And God is faithful. He will not allow the temptation to be more than you can stand. When you are tempted, he will show you a way out so that you can endure. (</a:t>
            </a:r>
            <a:r>
              <a:rPr lang="en-US" sz="3600" b="1" dirty="0"/>
              <a:t>1 COR. 10:13)</a:t>
            </a:r>
            <a:endParaRPr lang="en-US" sz="3600" dirty="0"/>
          </a:p>
          <a:p>
            <a:pPr marL="0" indent="0">
              <a:buNone/>
            </a:pPr>
            <a:endParaRPr lang="en-US" dirty="0"/>
          </a:p>
        </p:txBody>
      </p:sp>
    </p:spTree>
    <p:extLst>
      <p:ext uri="{BB962C8B-B14F-4D97-AF65-F5344CB8AC3E}">
        <p14:creationId xmlns:p14="http://schemas.microsoft.com/office/powerpoint/2010/main" val="1184148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9078-8F73-4729-90DC-66A05E175B9C}"/>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C96467C1-1B3C-4DD0-B1B9-A66CFFA957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44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94</TotalTime>
  <Words>182</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Century Gothic</vt:lpstr>
      <vt:lpstr>Wingdings</vt:lpstr>
      <vt:lpstr>Wingdings 3</vt:lpstr>
      <vt:lpstr>Ion</vt:lpstr>
      <vt:lpstr>PowerPoint Presentation</vt:lpstr>
      <vt:lpstr>THE WITHERED HAND </vt:lpstr>
      <vt:lpstr>THE WITHERED HAND </vt:lpstr>
      <vt:lpstr>THE WITHERED HAND </vt:lpstr>
      <vt:lpstr>THE WITHERED HAND </vt:lpstr>
      <vt:lpstr>THE WITHERED HAND </vt:lpstr>
      <vt:lpstr>THE WITHERED HAND </vt:lpstr>
      <vt:lpstr>THE WITHERED HAND </vt:lpstr>
      <vt:lpstr>PowerPoint Presentation</vt:lpstr>
      <vt:lpstr>PowerPoint Presentation</vt:lpstr>
      <vt:lpstr>PowerPoint Presentation</vt:lpstr>
      <vt:lpstr>THE WITHERED HAND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WITHERED HAND</dc:title>
  <dc:creator>Tim Hawthorne</dc:creator>
  <cp:lastModifiedBy>Tim Hawthorne</cp:lastModifiedBy>
  <cp:revision>8</cp:revision>
  <cp:lastPrinted>2019-10-27T14:16:49Z</cp:lastPrinted>
  <dcterms:created xsi:type="dcterms:W3CDTF">2019-10-27T12:43:01Z</dcterms:created>
  <dcterms:modified xsi:type="dcterms:W3CDTF">2019-10-27T14:19:30Z</dcterms:modified>
</cp:coreProperties>
</file>